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4"/>
  </p:notesMasterIdLst>
  <p:handoutMasterIdLst>
    <p:handoutMasterId r:id="rId25"/>
  </p:handoutMasterIdLst>
  <p:sldIdLst>
    <p:sldId id="259" r:id="rId3"/>
    <p:sldId id="260" r:id="rId4"/>
    <p:sldId id="258" r:id="rId5"/>
    <p:sldId id="269" r:id="rId6"/>
    <p:sldId id="270" r:id="rId7"/>
    <p:sldId id="271" r:id="rId8"/>
    <p:sldId id="272" r:id="rId9"/>
    <p:sldId id="273" r:id="rId10"/>
    <p:sldId id="274" r:id="rId11"/>
    <p:sldId id="261" r:id="rId12"/>
    <p:sldId id="262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63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BFBFB"/>
    <a:srgbClr val="FAFAF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EDBE2-A610-441D-BA40-1E34A5909F49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F37E491-61F4-45D6-BF59-D299174D8AE9}">
      <dgm:prSet phldrT="[文本]" custT="1"/>
      <dgm:spPr/>
      <dgm:t>
        <a:bodyPr/>
        <a:lstStyle/>
        <a:p>
          <a:r>
            <a:rPr lang="en-US" altLang="zh-CN" sz="2400" dirty="0" smtClean="0">
              <a:latin typeface="思源黑体 CN" pitchFamily="34" charset="-122"/>
              <a:ea typeface="思源黑体 CN" pitchFamily="34" charset="-122"/>
            </a:rPr>
            <a:t>FPGA</a:t>
          </a:r>
          <a:r>
            <a:rPr lang="zh-CN" altLang="en-US" sz="2400" dirty="0" smtClean="0">
              <a:latin typeface="思源黑体 CN" pitchFamily="34" charset="-122"/>
              <a:ea typeface="思源黑体 CN" pitchFamily="34" charset="-122"/>
            </a:rPr>
            <a:t>是什么</a:t>
          </a:r>
          <a:endParaRPr lang="zh-CN" altLang="en-US" sz="2400" dirty="0">
            <a:latin typeface="思源黑体 CN" pitchFamily="34" charset="-122"/>
            <a:ea typeface="思源黑体 CN" pitchFamily="34" charset="-122"/>
          </a:endParaRPr>
        </a:p>
      </dgm:t>
    </dgm:pt>
    <dgm:pt modelId="{140456A5-093E-43EB-9D24-DD62E0D458FD}" type="parTrans" cxnId="{576D6AE5-B3E9-410A-BA1D-7D73A2FE1BE1}">
      <dgm:prSet/>
      <dgm:spPr/>
      <dgm:t>
        <a:bodyPr/>
        <a:lstStyle/>
        <a:p>
          <a:endParaRPr lang="zh-CN" altLang="en-US"/>
        </a:p>
      </dgm:t>
    </dgm:pt>
    <dgm:pt modelId="{085B6F99-BF5F-403E-AED5-B5D9C0AC84F9}" type="sibTrans" cxnId="{576D6AE5-B3E9-410A-BA1D-7D73A2FE1BE1}">
      <dgm:prSet/>
      <dgm:spPr/>
      <dgm:t>
        <a:bodyPr/>
        <a:lstStyle/>
        <a:p>
          <a:endParaRPr lang="zh-CN" altLang="en-US"/>
        </a:p>
      </dgm:t>
    </dgm:pt>
    <dgm:pt modelId="{DA0E8E73-C083-4ECE-864B-5B73B76E0854}">
      <dgm:prSet phldrT="[文本]" custT="1"/>
      <dgm:spPr/>
      <dgm:t>
        <a:bodyPr/>
        <a:lstStyle/>
        <a:p>
          <a:r>
            <a:rPr lang="en-US" altLang="zh-CN" sz="2400" dirty="0" smtClean="0">
              <a:latin typeface="思源黑体 CN" pitchFamily="34" charset="-122"/>
              <a:ea typeface="思源黑体 CN" pitchFamily="34" charset="-122"/>
            </a:rPr>
            <a:t>FPGA</a:t>
          </a:r>
          <a:r>
            <a:rPr lang="zh-CN" altLang="en-US" sz="2400" dirty="0" smtClean="0">
              <a:latin typeface="思源黑体 CN" pitchFamily="34" charset="-122"/>
              <a:ea typeface="思源黑体 CN" pitchFamily="34" charset="-122"/>
            </a:rPr>
            <a:t>的技术优势</a:t>
          </a:r>
          <a:endParaRPr lang="zh-CN" altLang="en-US" sz="2400" dirty="0">
            <a:latin typeface="思源黑体 CN" pitchFamily="34" charset="-122"/>
            <a:ea typeface="思源黑体 CN" pitchFamily="34" charset="-122"/>
          </a:endParaRPr>
        </a:p>
      </dgm:t>
    </dgm:pt>
    <dgm:pt modelId="{780EC6D6-01E5-4F45-80D9-5E6E3B2E22FC}" type="parTrans" cxnId="{B02AF228-BCE2-47B3-B60A-3FD39A2276FB}">
      <dgm:prSet/>
      <dgm:spPr/>
      <dgm:t>
        <a:bodyPr/>
        <a:lstStyle/>
        <a:p>
          <a:endParaRPr lang="zh-CN" altLang="en-US"/>
        </a:p>
      </dgm:t>
    </dgm:pt>
    <dgm:pt modelId="{21777E8C-0442-4990-91BC-C556CC650695}" type="sibTrans" cxnId="{B02AF228-BCE2-47B3-B60A-3FD39A2276FB}">
      <dgm:prSet/>
      <dgm:spPr/>
      <dgm:t>
        <a:bodyPr/>
        <a:lstStyle/>
        <a:p>
          <a:endParaRPr lang="zh-CN" altLang="en-US"/>
        </a:p>
      </dgm:t>
    </dgm:pt>
    <dgm:pt modelId="{2C6C1D5B-2FD6-453A-874A-F756D9AB67BB}">
      <dgm:prSet phldrT="[文本]" custT="1"/>
      <dgm:spPr/>
      <dgm:t>
        <a:bodyPr/>
        <a:lstStyle/>
        <a:p>
          <a:r>
            <a:rPr lang="en-US" altLang="zh-CN" sz="2400" dirty="0" smtClean="0">
              <a:latin typeface="思源黑体 CN" pitchFamily="34" charset="-122"/>
              <a:ea typeface="思源黑体 CN" pitchFamily="34" charset="-122"/>
            </a:rPr>
            <a:t>FPGA</a:t>
          </a:r>
          <a:r>
            <a:rPr lang="zh-CN" altLang="en-US" sz="2400" dirty="0" smtClean="0">
              <a:latin typeface="思源黑体 CN" pitchFamily="34" charset="-122"/>
              <a:ea typeface="思源黑体 CN" pitchFamily="34" charset="-122"/>
            </a:rPr>
            <a:t>的应用方向</a:t>
          </a:r>
          <a:endParaRPr lang="zh-CN" altLang="en-US" sz="2400" dirty="0">
            <a:latin typeface="思源黑体 CN" pitchFamily="34" charset="-122"/>
            <a:ea typeface="思源黑体 CN" pitchFamily="34" charset="-122"/>
          </a:endParaRPr>
        </a:p>
      </dgm:t>
    </dgm:pt>
    <dgm:pt modelId="{84AB6DF3-D474-4FF0-A134-7E7D32348B50}" type="parTrans" cxnId="{E559A290-DC02-48C3-9B21-56380C72BBD6}">
      <dgm:prSet/>
      <dgm:spPr/>
      <dgm:t>
        <a:bodyPr/>
        <a:lstStyle/>
        <a:p>
          <a:endParaRPr lang="zh-CN" altLang="en-US"/>
        </a:p>
      </dgm:t>
    </dgm:pt>
    <dgm:pt modelId="{174A94EE-09CE-48D2-9C2C-675708CCD3AF}" type="sibTrans" cxnId="{E559A290-DC02-48C3-9B21-56380C72BBD6}">
      <dgm:prSet/>
      <dgm:spPr/>
      <dgm:t>
        <a:bodyPr/>
        <a:lstStyle/>
        <a:p>
          <a:endParaRPr lang="zh-CN" altLang="en-US"/>
        </a:p>
      </dgm:t>
    </dgm:pt>
    <dgm:pt modelId="{5E6FA360-E157-49ED-BD0F-DD9F1195F84A}">
      <dgm:prSet phldrT="[文本]" custT="1"/>
      <dgm:spPr/>
      <dgm:t>
        <a:bodyPr/>
        <a:lstStyle/>
        <a:p>
          <a:r>
            <a:rPr lang="zh-CN" altLang="en-US" sz="2400" dirty="0" smtClean="0">
              <a:latin typeface="思源黑体 CN" pitchFamily="34" charset="-122"/>
              <a:ea typeface="思源黑体 CN" pitchFamily="34" charset="-122"/>
            </a:rPr>
            <a:t>国内外</a:t>
          </a:r>
          <a:r>
            <a:rPr lang="en-US" altLang="zh-CN" sz="2400" dirty="0" smtClean="0">
              <a:latin typeface="思源黑体 CN" pitchFamily="34" charset="-122"/>
              <a:ea typeface="思源黑体 CN" pitchFamily="34" charset="-122"/>
            </a:rPr>
            <a:t>FPGA</a:t>
          </a:r>
          <a:r>
            <a:rPr lang="zh-CN" altLang="en-US" sz="2400" dirty="0" smtClean="0">
              <a:latin typeface="思源黑体 CN" pitchFamily="34" charset="-122"/>
              <a:ea typeface="思源黑体 CN" pitchFamily="34" charset="-122"/>
            </a:rPr>
            <a:t>产业现状</a:t>
          </a:r>
          <a:endParaRPr lang="zh-CN" altLang="en-US" sz="2400" dirty="0">
            <a:latin typeface="思源黑体 CN" pitchFamily="34" charset="-122"/>
            <a:ea typeface="思源黑体 CN" pitchFamily="34" charset="-122"/>
          </a:endParaRPr>
        </a:p>
      </dgm:t>
    </dgm:pt>
    <dgm:pt modelId="{B7E808A8-5EF7-4480-8F8B-1DCDFD65ED96}" type="parTrans" cxnId="{F333088F-7FCE-4D15-8DBE-33701C839319}">
      <dgm:prSet/>
      <dgm:spPr/>
      <dgm:t>
        <a:bodyPr/>
        <a:lstStyle/>
        <a:p>
          <a:endParaRPr lang="zh-CN" altLang="en-US"/>
        </a:p>
      </dgm:t>
    </dgm:pt>
    <dgm:pt modelId="{E01E1CAE-9F7D-461F-8218-BA5141ABBABD}" type="sibTrans" cxnId="{F333088F-7FCE-4D15-8DBE-33701C839319}">
      <dgm:prSet/>
      <dgm:spPr/>
      <dgm:t>
        <a:bodyPr/>
        <a:lstStyle/>
        <a:p>
          <a:endParaRPr lang="zh-CN" altLang="en-US"/>
        </a:p>
      </dgm:t>
    </dgm:pt>
    <dgm:pt modelId="{562F3407-5E19-4F31-BAF9-F2EF7CEF8C26}" type="pres">
      <dgm:prSet presAssocID="{DCBEDBE2-A610-441D-BA40-1E34A5909F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B9E0F92E-C17E-473C-B4EE-A86FDFD51776}" type="pres">
      <dgm:prSet presAssocID="{DCBEDBE2-A610-441D-BA40-1E34A5909F49}" presName="Name1" presStyleCnt="0"/>
      <dgm:spPr/>
      <dgm:t>
        <a:bodyPr/>
        <a:lstStyle/>
        <a:p>
          <a:endParaRPr lang="zh-CN" altLang="en-US"/>
        </a:p>
      </dgm:t>
    </dgm:pt>
    <dgm:pt modelId="{7CC8BB2F-A04B-4181-A3EE-8CA600D276A0}" type="pres">
      <dgm:prSet presAssocID="{DCBEDBE2-A610-441D-BA40-1E34A5909F49}" presName="cycle" presStyleCnt="0"/>
      <dgm:spPr/>
      <dgm:t>
        <a:bodyPr/>
        <a:lstStyle/>
        <a:p>
          <a:endParaRPr lang="zh-CN" altLang="en-US"/>
        </a:p>
      </dgm:t>
    </dgm:pt>
    <dgm:pt modelId="{570D7885-41F3-428F-BC90-3346835CED5F}" type="pres">
      <dgm:prSet presAssocID="{DCBEDBE2-A610-441D-BA40-1E34A5909F49}" presName="srcNode" presStyleLbl="node1" presStyleIdx="0" presStyleCnt="4"/>
      <dgm:spPr/>
      <dgm:t>
        <a:bodyPr/>
        <a:lstStyle/>
        <a:p>
          <a:endParaRPr lang="zh-CN" altLang="en-US"/>
        </a:p>
      </dgm:t>
    </dgm:pt>
    <dgm:pt modelId="{ED76B439-C122-45C2-811B-B1CB1E49B58B}" type="pres">
      <dgm:prSet presAssocID="{DCBEDBE2-A610-441D-BA40-1E34A5909F49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A893EF1-2D87-4B7E-8641-3DBB0154CA3A}" type="pres">
      <dgm:prSet presAssocID="{DCBEDBE2-A610-441D-BA40-1E34A5909F49}" presName="extraNode" presStyleLbl="node1" presStyleIdx="0" presStyleCnt="4"/>
      <dgm:spPr/>
      <dgm:t>
        <a:bodyPr/>
        <a:lstStyle/>
        <a:p>
          <a:endParaRPr lang="zh-CN" altLang="en-US"/>
        </a:p>
      </dgm:t>
    </dgm:pt>
    <dgm:pt modelId="{91F5E6C8-677F-4ACE-98DF-C03FBBAA65AE}" type="pres">
      <dgm:prSet presAssocID="{DCBEDBE2-A610-441D-BA40-1E34A5909F49}" presName="dstNode" presStyleLbl="node1" presStyleIdx="0" presStyleCnt="4"/>
      <dgm:spPr/>
      <dgm:t>
        <a:bodyPr/>
        <a:lstStyle/>
        <a:p>
          <a:endParaRPr lang="zh-CN" altLang="en-US"/>
        </a:p>
      </dgm:t>
    </dgm:pt>
    <dgm:pt modelId="{EA9B2FBC-5DCC-4EC3-8479-86F38332F55F}" type="pres">
      <dgm:prSet presAssocID="{1F37E491-61F4-45D6-BF59-D299174D8AE9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4FFF17-5D68-4199-8612-D807C44A4CA1}" type="pres">
      <dgm:prSet presAssocID="{1F37E491-61F4-45D6-BF59-D299174D8AE9}" presName="accent_1" presStyleCnt="0"/>
      <dgm:spPr/>
      <dgm:t>
        <a:bodyPr/>
        <a:lstStyle/>
        <a:p>
          <a:endParaRPr lang="zh-CN" altLang="en-US"/>
        </a:p>
      </dgm:t>
    </dgm:pt>
    <dgm:pt modelId="{6A357BC7-539B-4ECB-9EAB-2F5D90CE9E6C}" type="pres">
      <dgm:prSet presAssocID="{1F37E491-61F4-45D6-BF59-D299174D8AE9}" presName="accentRepeatNode" presStyleLbl="solidFgAcc1" presStyleIdx="0" presStyleCnt="4"/>
      <dgm:spPr/>
      <dgm:t>
        <a:bodyPr/>
        <a:lstStyle/>
        <a:p>
          <a:endParaRPr lang="zh-CN" altLang="en-US"/>
        </a:p>
      </dgm:t>
    </dgm:pt>
    <dgm:pt modelId="{BCF502A7-F089-4404-9FD6-88CFED0729B5}" type="pres">
      <dgm:prSet presAssocID="{DA0E8E73-C083-4ECE-864B-5B73B76E085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2741AC-7EED-403F-875E-64DFE777819A}" type="pres">
      <dgm:prSet presAssocID="{DA0E8E73-C083-4ECE-864B-5B73B76E0854}" presName="accent_2" presStyleCnt="0"/>
      <dgm:spPr/>
      <dgm:t>
        <a:bodyPr/>
        <a:lstStyle/>
        <a:p>
          <a:endParaRPr lang="zh-CN" altLang="en-US"/>
        </a:p>
      </dgm:t>
    </dgm:pt>
    <dgm:pt modelId="{CE740109-A4D7-4E81-ABD0-9518AF64FF93}" type="pres">
      <dgm:prSet presAssocID="{DA0E8E73-C083-4ECE-864B-5B73B76E0854}" presName="accentRepeatNode" presStyleLbl="solidFgAcc1" presStyleIdx="1" presStyleCnt="4"/>
      <dgm:spPr/>
      <dgm:t>
        <a:bodyPr/>
        <a:lstStyle/>
        <a:p>
          <a:endParaRPr lang="zh-CN" altLang="en-US"/>
        </a:p>
      </dgm:t>
    </dgm:pt>
    <dgm:pt modelId="{119D3599-C272-47E5-B0A4-027320EA363F}" type="pres">
      <dgm:prSet presAssocID="{2C6C1D5B-2FD6-453A-874A-F756D9AB67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883B7F-767A-4CF1-8321-655C72E589FC}" type="pres">
      <dgm:prSet presAssocID="{2C6C1D5B-2FD6-453A-874A-F756D9AB67BB}" presName="accent_3" presStyleCnt="0"/>
      <dgm:spPr/>
      <dgm:t>
        <a:bodyPr/>
        <a:lstStyle/>
        <a:p>
          <a:endParaRPr lang="zh-CN" altLang="en-US"/>
        </a:p>
      </dgm:t>
    </dgm:pt>
    <dgm:pt modelId="{1ABE96DC-0716-4BAC-9D52-6A0550E74620}" type="pres">
      <dgm:prSet presAssocID="{2C6C1D5B-2FD6-453A-874A-F756D9AB67BB}" presName="accentRepeatNode" presStyleLbl="solidFgAcc1" presStyleIdx="2" presStyleCnt="4"/>
      <dgm:spPr/>
      <dgm:t>
        <a:bodyPr/>
        <a:lstStyle/>
        <a:p>
          <a:endParaRPr lang="zh-CN" altLang="en-US"/>
        </a:p>
      </dgm:t>
    </dgm:pt>
    <dgm:pt modelId="{878DD46D-ADB3-4A20-9267-89F050DC814A}" type="pres">
      <dgm:prSet presAssocID="{5E6FA360-E157-49ED-BD0F-DD9F1195F84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37821F-9CD6-4BD9-8F56-C3FFFD2A6336}" type="pres">
      <dgm:prSet presAssocID="{5E6FA360-E157-49ED-BD0F-DD9F1195F84A}" presName="accent_4" presStyleCnt="0"/>
      <dgm:spPr/>
      <dgm:t>
        <a:bodyPr/>
        <a:lstStyle/>
        <a:p>
          <a:endParaRPr lang="zh-CN" altLang="en-US"/>
        </a:p>
      </dgm:t>
    </dgm:pt>
    <dgm:pt modelId="{9AA9C7A6-7BCB-4378-9518-388AE0457258}" type="pres">
      <dgm:prSet presAssocID="{5E6FA360-E157-49ED-BD0F-DD9F1195F84A}" presName="accentRepeatNode" presStyleLbl="solidFgAcc1" presStyleIdx="3" presStyleCnt="4"/>
      <dgm:spPr/>
      <dgm:t>
        <a:bodyPr/>
        <a:lstStyle/>
        <a:p>
          <a:endParaRPr lang="zh-CN" altLang="en-US"/>
        </a:p>
      </dgm:t>
    </dgm:pt>
  </dgm:ptLst>
  <dgm:cxnLst>
    <dgm:cxn modelId="{B02AF228-BCE2-47B3-B60A-3FD39A2276FB}" srcId="{DCBEDBE2-A610-441D-BA40-1E34A5909F49}" destId="{DA0E8E73-C083-4ECE-864B-5B73B76E0854}" srcOrd="1" destOrd="0" parTransId="{780EC6D6-01E5-4F45-80D9-5E6E3B2E22FC}" sibTransId="{21777E8C-0442-4990-91BC-C556CC650695}"/>
    <dgm:cxn modelId="{19EF2743-A417-4701-89EE-F6D1BBA9EB5C}" type="presOf" srcId="{2C6C1D5B-2FD6-453A-874A-F756D9AB67BB}" destId="{119D3599-C272-47E5-B0A4-027320EA363F}" srcOrd="0" destOrd="0" presId="urn:microsoft.com/office/officeart/2008/layout/VerticalCurvedList"/>
    <dgm:cxn modelId="{576D6AE5-B3E9-410A-BA1D-7D73A2FE1BE1}" srcId="{DCBEDBE2-A610-441D-BA40-1E34A5909F49}" destId="{1F37E491-61F4-45D6-BF59-D299174D8AE9}" srcOrd="0" destOrd="0" parTransId="{140456A5-093E-43EB-9D24-DD62E0D458FD}" sibTransId="{085B6F99-BF5F-403E-AED5-B5D9C0AC84F9}"/>
    <dgm:cxn modelId="{7BBF8AF8-499F-45A9-BF91-6FBDC33235BB}" type="presOf" srcId="{DCBEDBE2-A610-441D-BA40-1E34A5909F49}" destId="{562F3407-5E19-4F31-BAF9-F2EF7CEF8C26}" srcOrd="0" destOrd="0" presId="urn:microsoft.com/office/officeart/2008/layout/VerticalCurvedList"/>
    <dgm:cxn modelId="{6F692533-7BD7-47DF-9955-C213BFC11671}" type="presOf" srcId="{5E6FA360-E157-49ED-BD0F-DD9F1195F84A}" destId="{878DD46D-ADB3-4A20-9267-89F050DC814A}" srcOrd="0" destOrd="0" presId="urn:microsoft.com/office/officeart/2008/layout/VerticalCurvedList"/>
    <dgm:cxn modelId="{E559A290-DC02-48C3-9B21-56380C72BBD6}" srcId="{DCBEDBE2-A610-441D-BA40-1E34A5909F49}" destId="{2C6C1D5B-2FD6-453A-874A-F756D9AB67BB}" srcOrd="2" destOrd="0" parTransId="{84AB6DF3-D474-4FF0-A134-7E7D32348B50}" sibTransId="{174A94EE-09CE-48D2-9C2C-675708CCD3AF}"/>
    <dgm:cxn modelId="{DCD65C07-19EC-403A-9841-CFEBC08AE047}" type="presOf" srcId="{DA0E8E73-C083-4ECE-864B-5B73B76E0854}" destId="{BCF502A7-F089-4404-9FD6-88CFED0729B5}" srcOrd="0" destOrd="0" presId="urn:microsoft.com/office/officeart/2008/layout/VerticalCurvedList"/>
    <dgm:cxn modelId="{F333088F-7FCE-4D15-8DBE-33701C839319}" srcId="{DCBEDBE2-A610-441D-BA40-1E34A5909F49}" destId="{5E6FA360-E157-49ED-BD0F-DD9F1195F84A}" srcOrd="3" destOrd="0" parTransId="{B7E808A8-5EF7-4480-8F8B-1DCDFD65ED96}" sibTransId="{E01E1CAE-9F7D-461F-8218-BA5141ABBABD}"/>
    <dgm:cxn modelId="{2D333F21-69C3-4A15-A076-C8B445753E21}" type="presOf" srcId="{085B6F99-BF5F-403E-AED5-B5D9C0AC84F9}" destId="{ED76B439-C122-45C2-811B-B1CB1E49B58B}" srcOrd="0" destOrd="0" presId="urn:microsoft.com/office/officeart/2008/layout/VerticalCurvedList"/>
    <dgm:cxn modelId="{FE8D1097-4C3B-4C41-8A18-7002BA30609E}" type="presOf" srcId="{1F37E491-61F4-45D6-BF59-D299174D8AE9}" destId="{EA9B2FBC-5DCC-4EC3-8479-86F38332F55F}" srcOrd="0" destOrd="0" presId="urn:microsoft.com/office/officeart/2008/layout/VerticalCurvedList"/>
    <dgm:cxn modelId="{75B1A9EC-CD13-4698-B48A-E7C26481DCC2}" type="presParOf" srcId="{562F3407-5E19-4F31-BAF9-F2EF7CEF8C26}" destId="{B9E0F92E-C17E-473C-B4EE-A86FDFD51776}" srcOrd="0" destOrd="0" presId="urn:microsoft.com/office/officeart/2008/layout/VerticalCurvedList"/>
    <dgm:cxn modelId="{C42E2FD0-308A-445F-9311-53B315E94667}" type="presParOf" srcId="{B9E0F92E-C17E-473C-B4EE-A86FDFD51776}" destId="{7CC8BB2F-A04B-4181-A3EE-8CA600D276A0}" srcOrd="0" destOrd="0" presId="urn:microsoft.com/office/officeart/2008/layout/VerticalCurvedList"/>
    <dgm:cxn modelId="{3C84ACC0-2CBE-4B9B-B0C5-CDF7406E55E3}" type="presParOf" srcId="{7CC8BB2F-A04B-4181-A3EE-8CA600D276A0}" destId="{570D7885-41F3-428F-BC90-3346835CED5F}" srcOrd="0" destOrd="0" presId="urn:microsoft.com/office/officeart/2008/layout/VerticalCurvedList"/>
    <dgm:cxn modelId="{E71A669A-713A-4408-BAAE-47CAED97AEC8}" type="presParOf" srcId="{7CC8BB2F-A04B-4181-A3EE-8CA600D276A0}" destId="{ED76B439-C122-45C2-811B-B1CB1E49B58B}" srcOrd="1" destOrd="0" presId="urn:microsoft.com/office/officeart/2008/layout/VerticalCurvedList"/>
    <dgm:cxn modelId="{9B2FBB30-6A93-42C9-A900-E52A7DCC9EEA}" type="presParOf" srcId="{7CC8BB2F-A04B-4181-A3EE-8CA600D276A0}" destId="{3A893EF1-2D87-4B7E-8641-3DBB0154CA3A}" srcOrd="2" destOrd="0" presId="urn:microsoft.com/office/officeart/2008/layout/VerticalCurvedList"/>
    <dgm:cxn modelId="{F3BAAA69-A83F-4FC4-B4BB-0EE35D880F57}" type="presParOf" srcId="{7CC8BB2F-A04B-4181-A3EE-8CA600D276A0}" destId="{91F5E6C8-677F-4ACE-98DF-C03FBBAA65AE}" srcOrd="3" destOrd="0" presId="urn:microsoft.com/office/officeart/2008/layout/VerticalCurvedList"/>
    <dgm:cxn modelId="{E607B343-0DE5-4681-A03B-AF05C0EDD1BD}" type="presParOf" srcId="{B9E0F92E-C17E-473C-B4EE-A86FDFD51776}" destId="{EA9B2FBC-5DCC-4EC3-8479-86F38332F55F}" srcOrd="1" destOrd="0" presId="urn:microsoft.com/office/officeart/2008/layout/VerticalCurvedList"/>
    <dgm:cxn modelId="{DBED0B60-2923-4A12-82C6-1FB373BBAC08}" type="presParOf" srcId="{B9E0F92E-C17E-473C-B4EE-A86FDFD51776}" destId="{0C4FFF17-5D68-4199-8612-D807C44A4CA1}" srcOrd="2" destOrd="0" presId="urn:microsoft.com/office/officeart/2008/layout/VerticalCurvedList"/>
    <dgm:cxn modelId="{E746111C-C63E-4D4A-9A59-3986836674BE}" type="presParOf" srcId="{0C4FFF17-5D68-4199-8612-D807C44A4CA1}" destId="{6A357BC7-539B-4ECB-9EAB-2F5D90CE9E6C}" srcOrd="0" destOrd="0" presId="urn:microsoft.com/office/officeart/2008/layout/VerticalCurvedList"/>
    <dgm:cxn modelId="{5E3559ED-B83F-41EC-857B-C6553E2C08BA}" type="presParOf" srcId="{B9E0F92E-C17E-473C-B4EE-A86FDFD51776}" destId="{BCF502A7-F089-4404-9FD6-88CFED0729B5}" srcOrd="3" destOrd="0" presId="urn:microsoft.com/office/officeart/2008/layout/VerticalCurvedList"/>
    <dgm:cxn modelId="{55A1AC02-2E91-40F1-8CCF-C8B27EB4F149}" type="presParOf" srcId="{B9E0F92E-C17E-473C-B4EE-A86FDFD51776}" destId="{3F2741AC-7EED-403F-875E-64DFE777819A}" srcOrd="4" destOrd="0" presId="urn:microsoft.com/office/officeart/2008/layout/VerticalCurvedList"/>
    <dgm:cxn modelId="{C92C9267-3F0D-4852-AAC3-884C173573EB}" type="presParOf" srcId="{3F2741AC-7EED-403F-875E-64DFE777819A}" destId="{CE740109-A4D7-4E81-ABD0-9518AF64FF93}" srcOrd="0" destOrd="0" presId="urn:microsoft.com/office/officeart/2008/layout/VerticalCurvedList"/>
    <dgm:cxn modelId="{212259D3-AA2F-4C3E-A772-131883743261}" type="presParOf" srcId="{B9E0F92E-C17E-473C-B4EE-A86FDFD51776}" destId="{119D3599-C272-47E5-B0A4-027320EA363F}" srcOrd="5" destOrd="0" presId="urn:microsoft.com/office/officeart/2008/layout/VerticalCurvedList"/>
    <dgm:cxn modelId="{CA31077B-C592-45AD-A0BB-3A5AF76C9423}" type="presParOf" srcId="{B9E0F92E-C17E-473C-B4EE-A86FDFD51776}" destId="{65883B7F-767A-4CF1-8321-655C72E589FC}" srcOrd="6" destOrd="0" presId="urn:microsoft.com/office/officeart/2008/layout/VerticalCurvedList"/>
    <dgm:cxn modelId="{885E54D5-F7A3-4825-A251-6BC0B895F48F}" type="presParOf" srcId="{65883B7F-767A-4CF1-8321-655C72E589FC}" destId="{1ABE96DC-0716-4BAC-9D52-6A0550E74620}" srcOrd="0" destOrd="0" presId="urn:microsoft.com/office/officeart/2008/layout/VerticalCurvedList"/>
    <dgm:cxn modelId="{3C05F50F-E16C-4487-8231-EAC035F0E8C9}" type="presParOf" srcId="{B9E0F92E-C17E-473C-B4EE-A86FDFD51776}" destId="{878DD46D-ADB3-4A20-9267-89F050DC814A}" srcOrd="7" destOrd="0" presId="urn:microsoft.com/office/officeart/2008/layout/VerticalCurvedList"/>
    <dgm:cxn modelId="{456E8695-26C8-446E-ACA3-20D138226979}" type="presParOf" srcId="{B9E0F92E-C17E-473C-B4EE-A86FDFD51776}" destId="{3137821F-9CD6-4BD9-8F56-C3FFFD2A6336}" srcOrd="8" destOrd="0" presId="urn:microsoft.com/office/officeart/2008/layout/VerticalCurvedList"/>
    <dgm:cxn modelId="{75382901-E436-4EB5-94B9-A8871149A032}" type="presParOf" srcId="{3137821F-9CD6-4BD9-8F56-C3FFFD2A6336}" destId="{9AA9C7A6-7BCB-4378-9518-388AE04572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BB58CB-CEB8-42FF-99B8-62DAF4900B19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5BB305-7EEC-4CF8-A613-0F23D2719C5C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4EC24E49-B75E-4F87-91ED-2DFA4EF956A2}" type="parTrans" cxnId="{116AB595-C09D-4B02-A581-EAAF59545A8F}">
      <dgm:prSet/>
      <dgm:spPr/>
      <dgm:t>
        <a:bodyPr/>
        <a:lstStyle/>
        <a:p>
          <a:endParaRPr lang="zh-CN" altLang="en-US"/>
        </a:p>
      </dgm:t>
    </dgm:pt>
    <dgm:pt modelId="{C7D3499F-4B44-42FF-850D-F5C0A17A9406}" type="sibTrans" cxnId="{116AB595-C09D-4B02-A581-EAAF59545A8F}">
      <dgm:prSet/>
      <dgm:spPr/>
      <dgm:t>
        <a:bodyPr/>
        <a:lstStyle/>
        <a:p>
          <a:endParaRPr lang="zh-CN" altLang="en-US"/>
        </a:p>
      </dgm:t>
    </dgm:pt>
    <dgm:pt modelId="{A88FAEDB-EFCB-4925-B9F0-172C2AC291EE}">
      <dgm:prSet phldrT="[文本]" custT="1"/>
      <dgm:spPr/>
      <dgm:t>
        <a:bodyPr/>
        <a:lstStyle/>
        <a:p>
          <a:r>
            <a:rPr lang="zh-CN" altLang="en-US" sz="2400" dirty="0" smtClean="0">
              <a:latin typeface="思源黑体 Light" pitchFamily="34" charset="-122"/>
              <a:ea typeface="思源黑体 Light" pitchFamily="34" charset="-122"/>
            </a:rPr>
            <a:t>速度快</a:t>
          </a:r>
          <a:endParaRPr lang="zh-CN" altLang="en-US" sz="2400" dirty="0">
            <a:latin typeface="思源黑体 Light" pitchFamily="34" charset="-122"/>
            <a:ea typeface="思源黑体 Light" pitchFamily="34" charset="-122"/>
          </a:endParaRPr>
        </a:p>
      </dgm:t>
    </dgm:pt>
    <dgm:pt modelId="{F6AF3499-B6A5-4490-AB0A-DD61D9AD7743}" type="parTrans" cxnId="{99C2E5EF-1623-4DE5-9E28-BDFE60054037}">
      <dgm:prSet/>
      <dgm:spPr/>
      <dgm:t>
        <a:bodyPr/>
        <a:lstStyle/>
        <a:p>
          <a:endParaRPr lang="zh-CN" altLang="en-US"/>
        </a:p>
      </dgm:t>
    </dgm:pt>
    <dgm:pt modelId="{8DBFB09D-3723-40A2-A238-A5EBFAA95317}" type="sibTrans" cxnId="{99C2E5EF-1623-4DE5-9E28-BDFE60054037}">
      <dgm:prSet/>
      <dgm:spPr/>
      <dgm:t>
        <a:bodyPr/>
        <a:lstStyle/>
        <a:p>
          <a:endParaRPr lang="zh-CN" altLang="en-US"/>
        </a:p>
      </dgm:t>
    </dgm:pt>
    <dgm:pt modelId="{998EE138-AA68-4267-B047-7F4313DB30ED}">
      <dgm:prSet phldrT="[文本]" custT="1"/>
      <dgm:spPr/>
      <dgm:t>
        <a:bodyPr/>
        <a:lstStyle/>
        <a:p>
          <a:r>
            <a:rPr lang="zh-CN" altLang="en-US" sz="2400" dirty="0" smtClean="0">
              <a:latin typeface="思源黑体 Light" pitchFamily="34" charset="-122"/>
              <a:ea typeface="思源黑体 Light" pitchFamily="34" charset="-122"/>
            </a:rPr>
            <a:t>效率高</a:t>
          </a:r>
          <a:endParaRPr lang="zh-CN" altLang="en-US" sz="2400" dirty="0">
            <a:latin typeface="思源黑体 Light" pitchFamily="34" charset="-122"/>
            <a:ea typeface="思源黑体 Light" pitchFamily="34" charset="-122"/>
          </a:endParaRPr>
        </a:p>
      </dgm:t>
    </dgm:pt>
    <dgm:pt modelId="{E917B442-80BF-4457-A913-BA84A59F8A91}" type="parTrans" cxnId="{2C3CEA48-EA1D-41CB-A74D-C99FB4173878}">
      <dgm:prSet/>
      <dgm:spPr/>
      <dgm:t>
        <a:bodyPr/>
        <a:lstStyle/>
        <a:p>
          <a:endParaRPr lang="zh-CN" altLang="en-US"/>
        </a:p>
      </dgm:t>
    </dgm:pt>
    <dgm:pt modelId="{BDD73BBE-1D1B-45F3-A161-09CE26D39288}" type="sibTrans" cxnId="{2C3CEA48-EA1D-41CB-A74D-C99FB4173878}">
      <dgm:prSet/>
      <dgm:spPr/>
      <dgm:t>
        <a:bodyPr/>
        <a:lstStyle/>
        <a:p>
          <a:endParaRPr lang="zh-CN" altLang="en-US"/>
        </a:p>
      </dgm:t>
    </dgm:pt>
    <dgm:pt modelId="{2669C1ED-4621-46F6-B413-54E496E103D8}">
      <dgm:prSet phldrT="[文本]" custT="1"/>
      <dgm:spPr/>
      <dgm:t>
        <a:bodyPr/>
        <a:lstStyle/>
        <a:p>
          <a:r>
            <a:rPr lang="zh-CN" altLang="en-US" sz="2400" dirty="0" smtClean="0">
              <a:latin typeface="思源黑体 Light" pitchFamily="34" charset="-122"/>
              <a:ea typeface="思源黑体 Light" pitchFamily="34" charset="-122"/>
            </a:rPr>
            <a:t>低延时</a:t>
          </a:r>
          <a:endParaRPr lang="zh-CN" altLang="en-US" sz="2400" dirty="0">
            <a:latin typeface="思源黑体 Light" pitchFamily="34" charset="-122"/>
            <a:ea typeface="思源黑体 Light" pitchFamily="34" charset="-122"/>
          </a:endParaRPr>
        </a:p>
      </dgm:t>
    </dgm:pt>
    <dgm:pt modelId="{519F4514-BAEB-4959-B10F-45425E965691}" type="parTrans" cxnId="{BD8AEF15-7DC8-473C-B6C5-6CD70767CD5A}">
      <dgm:prSet/>
      <dgm:spPr/>
      <dgm:t>
        <a:bodyPr/>
        <a:lstStyle/>
        <a:p>
          <a:endParaRPr lang="zh-CN" altLang="en-US"/>
        </a:p>
      </dgm:t>
    </dgm:pt>
    <dgm:pt modelId="{6E180027-B804-446D-BC1E-26E0E26AEAB8}" type="sibTrans" cxnId="{BD8AEF15-7DC8-473C-B6C5-6CD70767CD5A}">
      <dgm:prSet/>
      <dgm:spPr/>
      <dgm:t>
        <a:bodyPr/>
        <a:lstStyle/>
        <a:p>
          <a:endParaRPr lang="zh-CN" altLang="en-US"/>
        </a:p>
      </dgm:t>
    </dgm:pt>
    <dgm:pt modelId="{65F80379-9BDF-4ADB-BBD2-F186363D3C06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254D6665-FD35-4FFD-80C9-B3213E82EA82}" type="parTrans" cxnId="{5F59E8B6-88AB-4DAB-9115-1FDC482B04BB}">
      <dgm:prSet/>
      <dgm:spPr/>
      <dgm:t>
        <a:bodyPr/>
        <a:lstStyle/>
        <a:p>
          <a:endParaRPr lang="zh-CN" altLang="en-US"/>
        </a:p>
      </dgm:t>
    </dgm:pt>
    <dgm:pt modelId="{A27BAAF6-0B1E-4C5D-B2E0-0024D0F9A299}" type="sibTrans" cxnId="{5F59E8B6-88AB-4DAB-9115-1FDC482B04BB}">
      <dgm:prSet/>
      <dgm:spPr/>
      <dgm:t>
        <a:bodyPr/>
        <a:lstStyle/>
        <a:p>
          <a:endParaRPr lang="zh-CN" altLang="en-US"/>
        </a:p>
      </dgm:t>
    </dgm:pt>
    <dgm:pt modelId="{222B6C8B-48CB-4372-8FD7-87F241C16537}">
      <dgm:prSet phldrT="[文本]" custT="1"/>
      <dgm:spPr/>
      <dgm:t>
        <a:bodyPr/>
        <a:lstStyle/>
        <a:p>
          <a:r>
            <a:rPr lang="zh-CN" altLang="en-US" sz="2400" dirty="0" smtClean="0">
              <a:latin typeface="思源黑体 Light" pitchFamily="34" charset="-122"/>
              <a:ea typeface="思源黑体 Light" pitchFamily="34" charset="-122"/>
            </a:rPr>
            <a:t>可重构</a:t>
          </a:r>
          <a:endParaRPr lang="zh-CN" altLang="en-US" sz="2400" dirty="0">
            <a:latin typeface="思源黑体 Light" pitchFamily="34" charset="-122"/>
            <a:ea typeface="思源黑体 Light" pitchFamily="34" charset="-122"/>
          </a:endParaRPr>
        </a:p>
      </dgm:t>
    </dgm:pt>
    <dgm:pt modelId="{8CE06299-FA4D-437E-80F8-CF50EF340BBE}" type="parTrans" cxnId="{4EFE9119-3B61-4CBA-8B49-F9D5A95699B9}">
      <dgm:prSet/>
      <dgm:spPr/>
      <dgm:t>
        <a:bodyPr/>
        <a:lstStyle/>
        <a:p>
          <a:endParaRPr lang="zh-CN" altLang="en-US"/>
        </a:p>
      </dgm:t>
    </dgm:pt>
    <dgm:pt modelId="{C886B35A-E6F7-4B2C-9BDD-F87EC1A6FB25}" type="sibTrans" cxnId="{4EFE9119-3B61-4CBA-8B49-F9D5A95699B9}">
      <dgm:prSet/>
      <dgm:spPr/>
      <dgm:t>
        <a:bodyPr/>
        <a:lstStyle/>
        <a:p>
          <a:endParaRPr lang="zh-CN" altLang="en-US"/>
        </a:p>
      </dgm:t>
    </dgm:pt>
    <dgm:pt modelId="{0BAF0AE9-FA14-4063-8061-F4BFBB65641D}">
      <dgm:prSet phldrT="[文本]" custT="1"/>
      <dgm:spPr/>
      <dgm:t>
        <a:bodyPr/>
        <a:lstStyle/>
        <a:p>
          <a:r>
            <a:rPr lang="zh-CN" altLang="en-US" sz="2400" dirty="0" smtClean="0">
              <a:latin typeface="思源黑体 Light" pitchFamily="34" charset="-122"/>
              <a:ea typeface="思源黑体 Light" pitchFamily="34" charset="-122"/>
            </a:rPr>
            <a:t>开发灵活、方便</a:t>
          </a:r>
          <a:endParaRPr lang="zh-CN" altLang="en-US" sz="2400" dirty="0">
            <a:latin typeface="思源黑体 Light" pitchFamily="34" charset="-122"/>
            <a:ea typeface="思源黑体 Light" pitchFamily="34" charset="-122"/>
          </a:endParaRPr>
        </a:p>
      </dgm:t>
    </dgm:pt>
    <dgm:pt modelId="{9DB1AC41-CC03-4D96-9C28-DA6A904AF4A9}" type="parTrans" cxnId="{859F4621-3CDF-46F1-AA51-E4CFC1021B97}">
      <dgm:prSet/>
      <dgm:spPr/>
      <dgm:t>
        <a:bodyPr/>
        <a:lstStyle/>
        <a:p>
          <a:endParaRPr lang="zh-CN" altLang="en-US"/>
        </a:p>
      </dgm:t>
    </dgm:pt>
    <dgm:pt modelId="{E008998A-7689-430F-8CE8-67AB9989F924}" type="sibTrans" cxnId="{859F4621-3CDF-46F1-AA51-E4CFC1021B97}">
      <dgm:prSet/>
      <dgm:spPr/>
      <dgm:t>
        <a:bodyPr/>
        <a:lstStyle/>
        <a:p>
          <a:endParaRPr lang="zh-CN" altLang="en-US"/>
        </a:p>
      </dgm:t>
    </dgm:pt>
    <dgm:pt modelId="{AD2958AC-E5EB-4E00-9B9B-73A02C80788A}">
      <dgm:prSet phldrT="[文本]" custT="1"/>
      <dgm:spPr/>
      <dgm:t>
        <a:bodyPr/>
        <a:lstStyle/>
        <a:p>
          <a:r>
            <a:rPr lang="zh-CN" altLang="en-US" sz="2400" dirty="0" smtClean="0">
              <a:latin typeface="思源黑体 Light" pitchFamily="34" charset="-122"/>
              <a:ea typeface="思源黑体 Light" pitchFamily="34" charset="-122"/>
            </a:rPr>
            <a:t>接口丰富</a:t>
          </a:r>
          <a:endParaRPr lang="zh-CN" altLang="en-US" sz="2400" dirty="0">
            <a:latin typeface="思源黑体 Light" pitchFamily="34" charset="-122"/>
            <a:ea typeface="思源黑体 Light" pitchFamily="34" charset="-122"/>
          </a:endParaRPr>
        </a:p>
      </dgm:t>
    </dgm:pt>
    <dgm:pt modelId="{4E71F900-5FC7-4951-BF16-6A0DFBB130D2}" type="parTrans" cxnId="{58239F8C-BA0E-48A2-967E-A52DCB2FF24B}">
      <dgm:prSet/>
      <dgm:spPr/>
      <dgm:t>
        <a:bodyPr/>
        <a:lstStyle/>
        <a:p>
          <a:endParaRPr lang="zh-CN" altLang="en-US"/>
        </a:p>
      </dgm:t>
    </dgm:pt>
    <dgm:pt modelId="{3FE83B8A-1017-4256-B692-29A2DDC33BDB}" type="sibTrans" cxnId="{58239F8C-BA0E-48A2-967E-A52DCB2FF24B}">
      <dgm:prSet/>
      <dgm:spPr/>
      <dgm:t>
        <a:bodyPr/>
        <a:lstStyle/>
        <a:p>
          <a:endParaRPr lang="zh-CN" altLang="en-US"/>
        </a:p>
      </dgm:t>
    </dgm:pt>
    <dgm:pt modelId="{65982209-2A8A-4332-90A3-3B417E8303DB}" type="pres">
      <dgm:prSet presAssocID="{30BB58CB-CEB8-42FF-99B8-62DAF4900B19}" presName="layout" presStyleCnt="0">
        <dgm:presLayoutVars>
          <dgm:chMax/>
          <dgm:chPref/>
          <dgm:dir/>
          <dgm:resizeHandles/>
        </dgm:presLayoutVars>
      </dgm:prSet>
      <dgm:spPr/>
    </dgm:pt>
    <dgm:pt modelId="{2748261E-CBDB-40E1-95A4-34DCB0F97357}" type="pres">
      <dgm:prSet presAssocID="{8C5BB305-7EEC-4CF8-A613-0F23D2719C5C}" presName="root" presStyleCnt="0">
        <dgm:presLayoutVars>
          <dgm:chMax/>
          <dgm:chPref/>
        </dgm:presLayoutVars>
      </dgm:prSet>
      <dgm:spPr/>
    </dgm:pt>
    <dgm:pt modelId="{B662D89B-7A3D-4AD1-810B-924F98B2BD4B}" type="pres">
      <dgm:prSet presAssocID="{8C5BB305-7EEC-4CF8-A613-0F23D2719C5C}" presName="rootComposite" presStyleCnt="0">
        <dgm:presLayoutVars/>
      </dgm:prSet>
      <dgm:spPr/>
    </dgm:pt>
    <dgm:pt modelId="{A532F0D3-A4AC-4D2F-8E43-9C9F1EBD9289}" type="pres">
      <dgm:prSet presAssocID="{8C5BB305-7EEC-4CF8-A613-0F23D2719C5C}" presName="ParentAccent" presStyleLbl="alignNode1" presStyleIdx="0" presStyleCnt="2"/>
      <dgm:spPr/>
    </dgm:pt>
    <dgm:pt modelId="{58825209-2961-4BC2-B578-A7EFB8049394}" type="pres">
      <dgm:prSet presAssocID="{8C5BB305-7EEC-4CF8-A613-0F23D2719C5C}" presName="ParentSmallAccent" presStyleLbl="fgAcc1" presStyleIdx="0" presStyleCnt="2"/>
      <dgm:spPr/>
    </dgm:pt>
    <dgm:pt modelId="{DDFDA226-38EA-4DB9-9872-35D9D4D95EAE}" type="pres">
      <dgm:prSet presAssocID="{8C5BB305-7EEC-4CF8-A613-0F23D2719C5C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A476B10-4FC0-44F7-8236-D3BBD858439C}" type="pres">
      <dgm:prSet presAssocID="{8C5BB305-7EEC-4CF8-A613-0F23D2719C5C}" presName="childShape" presStyleCnt="0">
        <dgm:presLayoutVars>
          <dgm:chMax val="0"/>
          <dgm:chPref val="0"/>
        </dgm:presLayoutVars>
      </dgm:prSet>
      <dgm:spPr/>
    </dgm:pt>
    <dgm:pt modelId="{8FDF6312-411B-4504-B0FC-C2FA2E6E27D0}" type="pres">
      <dgm:prSet presAssocID="{A88FAEDB-EFCB-4925-B9F0-172C2AC291EE}" presName="childComposite" presStyleCnt="0">
        <dgm:presLayoutVars>
          <dgm:chMax val="0"/>
          <dgm:chPref val="0"/>
        </dgm:presLayoutVars>
      </dgm:prSet>
      <dgm:spPr/>
    </dgm:pt>
    <dgm:pt modelId="{443153A5-CA8D-490C-BE25-D7D77ED4C8DA}" type="pres">
      <dgm:prSet presAssocID="{A88FAEDB-EFCB-4925-B9F0-172C2AC291EE}" presName="ChildAccent" presStyleLbl="solidFgAcc1" presStyleIdx="0" presStyleCnt="6"/>
      <dgm:spPr/>
    </dgm:pt>
    <dgm:pt modelId="{F3A36BEA-BDD6-4000-929F-AB6DC93B2F08}" type="pres">
      <dgm:prSet presAssocID="{A88FAEDB-EFCB-4925-B9F0-172C2AC291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883AEA32-0855-4369-B8F4-69AA30854066}" type="pres">
      <dgm:prSet presAssocID="{998EE138-AA68-4267-B047-7F4313DB30ED}" presName="childComposite" presStyleCnt="0">
        <dgm:presLayoutVars>
          <dgm:chMax val="0"/>
          <dgm:chPref val="0"/>
        </dgm:presLayoutVars>
      </dgm:prSet>
      <dgm:spPr/>
    </dgm:pt>
    <dgm:pt modelId="{C49C0D93-C171-44AB-A5EB-2443DA367E5A}" type="pres">
      <dgm:prSet presAssocID="{998EE138-AA68-4267-B047-7F4313DB30ED}" presName="ChildAccent" presStyleLbl="solidFgAcc1" presStyleIdx="1" presStyleCnt="6"/>
      <dgm:spPr/>
    </dgm:pt>
    <dgm:pt modelId="{6026B7F6-BC62-45BD-A302-62B209C80E0B}" type="pres">
      <dgm:prSet presAssocID="{998EE138-AA68-4267-B047-7F4313DB30ED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47141A9A-6633-4EF1-AA73-5CDF65BFD0FC}" type="pres">
      <dgm:prSet presAssocID="{2669C1ED-4621-46F6-B413-54E496E103D8}" presName="childComposite" presStyleCnt="0">
        <dgm:presLayoutVars>
          <dgm:chMax val="0"/>
          <dgm:chPref val="0"/>
        </dgm:presLayoutVars>
      </dgm:prSet>
      <dgm:spPr/>
    </dgm:pt>
    <dgm:pt modelId="{DFE2FB09-E753-48A2-9F28-EDFBDC279B6B}" type="pres">
      <dgm:prSet presAssocID="{2669C1ED-4621-46F6-B413-54E496E103D8}" presName="ChildAccent" presStyleLbl="solidFgAcc1" presStyleIdx="2" presStyleCnt="6"/>
      <dgm:spPr/>
    </dgm:pt>
    <dgm:pt modelId="{8D52B609-490D-4349-A002-5605CE28FC7A}" type="pres">
      <dgm:prSet presAssocID="{2669C1ED-4621-46F6-B413-54E496E103D8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5F247621-9983-4E7E-B04E-4AE25BFEB741}" type="pres">
      <dgm:prSet presAssocID="{65F80379-9BDF-4ADB-BBD2-F186363D3C06}" presName="root" presStyleCnt="0">
        <dgm:presLayoutVars>
          <dgm:chMax/>
          <dgm:chPref/>
        </dgm:presLayoutVars>
      </dgm:prSet>
      <dgm:spPr/>
    </dgm:pt>
    <dgm:pt modelId="{29284802-9E65-464B-9031-A1B67CFDB3A4}" type="pres">
      <dgm:prSet presAssocID="{65F80379-9BDF-4ADB-BBD2-F186363D3C06}" presName="rootComposite" presStyleCnt="0">
        <dgm:presLayoutVars/>
      </dgm:prSet>
      <dgm:spPr/>
    </dgm:pt>
    <dgm:pt modelId="{7661FA05-C179-4649-B34E-8335565C7A4C}" type="pres">
      <dgm:prSet presAssocID="{65F80379-9BDF-4ADB-BBD2-F186363D3C06}" presName="ParentAccent" presStyleLbl="alignNode1" presStyleIdx="1" presStyleCnt="2"/>
      <dgm:spPr/>
    </dgm:pt>
    <dgm:pt modelId="{EC91064E-26D1-46A7-9088-941DF2A8E192}" type="pres">
      <dgm:prSet presAssocID="{65F80379-9BDF-4ADB-BBD2-F186363D3C06}" presName="ParentSmallAccent" presStyleLbl="fgAcc1" presStyleIdx="1" presStyleCnt="2"/>
      <dgm:spPr/>
    </dgm:pt>
    <dgm:pt modelId="{D3B7B62D-D7F3-411B-9EC3-818086E19903}" type="pres">
      <dgm:prSet presAssocID="{65F80379-9BDF-4ADB-BBD2-F186363D3C06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A3D45044-A351-4D9E-82B8-50996CD0B70D}" type="pres">
      <dgm:prSet presAssocID="{65F80379-9BDF-4ADB-BBD2-F186363D3C06}" presName="childShape" presStyleCnt="0">
        <dgm:presLayoutVars>
          <dgm:chMax val="0"/>
          <dgm:chPref val="0"/>
        </dgm:presLayoutVars>
      </dgm:prSet>
      <dgm:spPr/>
    </dgm:pt>
    <dgm:pt modelId="{14D95992-89A2-47DF-BF0D-E3C546AC139F}" type="pres">
      <dgm:prSet presAssocID="{222B6C8B-48CB-4372-8FD7-87F241C16537}" presName="childComposite" presStyleCnt="0">
        <dgm:presLayoutVars>
          <dgm:chMax val="0"/>
          <dgm:chPref val="0"/>
        </dgm:presLayoutVars>
      </dgm:prSet>
      <dgm:spPr/>
    </dgm:pt>
    <dgm:pt modelId="{40C1784C-3254-4540-B56B-FD2815C83EF2}" type="pres">
      <dgm:prSet presAssocID="{222B6C8B-48CB-4372-8FD7-87F241C16537}" presName="ChildAccent" presStyleLbl="solidFgAcc1" presStyleIdx="3" presStyleCnt="6"/>
      <dgm:spPr/>
    </dgm:pt>
    <dgm:pt modelId="{EDAA36A2-8718-4A10-A100-2210C794A9A0}" type="pres">
      <dgm:prSet presAssocID="{222B6C8B-48CB-4372-8FD7-87F241C16537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E51B2900-7B98-4376-A96F-32DC00A418E9}" type="pres">
      <dgm:prSet presAssocID="{0BAF0AE9-FA14-4063-8061-F4BFBB65641D}" presName="childComposite" presStyleCnt="0">
        <dgm:presLayoutVars>
          <dgm:chMax val="0"/>
          <dgm:chPref val="0"/>
        </dgm:presLayoutVars>
      </dgm:prSet>
      <dgm:spPr/>
    </dgm:pt>
    <dgm:pt modelId="{F4074086-A282-42A1-A52B-6633DD034E77}" type="pres">
      <dgm:prSet presAssocID="{0BAF0AE9-FA14-4063-8061-F4BFBB65641D}" presName="ChildAccent" presStyleLbl="solidFgAcc1" presStyleIdx="4" presStyleCnt="6"/>
      <dgm:spPr/>
    </dgm:pt>
    <dgm:pt modelId="{AB7F11D5-AE8C-4542-A320-D003DA0B902F}" type="pres">
      <dgm:prSet presAssocID="{0BAF0AE9-FA14-4063-8061-F4BFBB65641D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64DBE351-09BF-4444-BC77-FDA16033D9F8}" type="pres">
      <dgm:prSet presAssocID="{AD2958AC-E5EB-4E00-9B9B-73A02C80788A}" presName="childComposite" presStyleCnt="0">
        <dgm:presLayoutVars>
          <dgm:chMax val="0"/>
          <dgm:chPref val="0"/>
        </dgm:presLayoutVars>
      </dgm:prSet>
      <dgm:spPr/>
    </dgm:pt>
    <dgm:pt modelId="{5D3D7735-F93E-4A18-9D14-BD85BFE87E5D}" type="pres">
      <dgm:prSet presAssocID="{AD2958AC-E5EB-4E00-9B9B-73A02C80788A}" presName="ChildAccent" presStyleLbl="solidFgAcc1" presStyleIdx="5" presStyleCnt="6"/>
      <dgm:spPr/>
    </dgm:pt>
    <dgm:pt modelId="{FA22EBAA-20CF-4582-AD86-CDB5DD458742}" type="pres">
      <dgm:prSet presAssocID="{AD2958AC-E5EB-4E00-9B9B-73A02C80788A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116AB595-C09D-4B02-A581-EAAF59545A8F}" srcId="{30BB58CB-CEB8-42FF-99B8-62DAF4900B19}" destId="{8C5BB305-7EEC-4CF8-A613-0F23D2719C5C}" srcOrd="0" destOrd="0" parTransId="{4EC24E49-B75E-4F87-91ED-2DFA4EF956A2}" sibTransId="{C7D3499F-4B44-42FF-850D-F5C0A17A9406}"/>
    <dgm:cxn modelId="{A99E6516-8469-45DA-99F7-CA717DA411C9}" type="presOf" srcId="{65F80379-9BDF-4ADB-BBD2-F186363D3C06}" destId="{D3B7B62D-D7F3-411B-9EC3-818086E19903}" srcOrd="0" destOrd="0" presId="urn:microsoft.com/office/officeart/2008/layout/SquareAccentList"/>
    <dgm:cxn modelId="{2C3CEA48-EA1D-41CB-A74D-C99FB4173878}" srcId="{8C5BB305-7EEC-4CF8-A613-0F23D2719C5C}" destId="{998EE138-AA68-4267-B047-7F4313DB30ED}" srcOrd="1" destOrd="0" parTransId="{E917B442-80BF-4457-A913-BA84A59F8A91}" sibTransId="{BDD73BBE-1D1B-45F3-A161-09CE26D39288}"/>
    <dgm:cxn modelId="{859F4621-3CDF-46F1-AA51-E4CFC1021B97}" srcId="{65F80379-9BDF-4ADB-BBD2-F186363D3C06}" destId="{0BAF0AE9-FA14-4063-8061-F4BFBB65641D}" srcOrd="1" destOrd="0" parTransId="{9DB1AC41-CC03-4D96-9C28-DA6A904AF4A9}" sibTransId="{E008998A-7689-430F-8CE8-67AB9989F924}"/>
    <dgm:cxn modelId="{99C2E5EF-1623-4DE5-9E28-BDFE60054037}" srcId="{8C5BB305-7EEC-4CF8-A613-0F23D2719C5C}" destId="{A88FAEDB-EFCB-4925-B9F0-172C2AC291EE}" srcOrd="0" destOrd="0" parTransId="{F6AF3499-B6A5-4490-AB0A-DD61D9AD7743}" sibTransId="{8DBFB09D-3723-40A2-A238-A5EBFAA95317}"/>
    <dgm:cxn modelId="{BD8AEF15-7DC8-473C-B6C5-6CD70767CD5A}" srcId="{8C5BB305-7EEC-4CF8-A613-0F23D2719C5C}" destId="{2669C1ED-4621-46F6-B413-54E496E103D8}" srcOrd="2" destOrd="0" parTransId="{519F4514-BAEB-4959-B10F-45425E965691}" sibTransId="{6E180027-B804-446D-BC1E-26E0E26AEAB8}"/>
    <dgm:cxn modelId="{4A8F9337-EC8C-45AD-A1DC-AAAC7B24B885}" type="presOf" srcId="{0BAF0AE9-FA14-4063-8061-F4BFBB65641D}" destId="{AB7F11D5-AE8C-4542-A320-D003DA0B902F}" srcOrd="0" destOrd="0" presId="urn:microsoft.com/office/officeart/2008/layout/SquareAccentList"/>
    <dgm:cxn modelId="{98094001-8626-4C25-A025-AAF17E7E29F3}" type="presOf" srcId="{222B6C8B-48CB-4372-8FD7-87F241C16537}" destId="{EDAA36A2-8718-4A10-A100-2210C794A9A0}" srcOrd="0" destOrd="0" presId="urn:microsoft.com/office/officeart/2008/layout/SquareAccentList"/>
    <dgm:cxn modelId="{5EC51B8A-5AEF-4603-AD6A-1C9692153BAD}" type="presOf" srcId="{30BB58CB-CEB8-42FF-99B8-62DAF4900B19}" destId="{65982209-2A8A-4332-90A3-3B417E8303DB}" srcOrd="0" destOrd="0" presId="urn:microsoft.com/office/officeart/2008/layout/SquareAccentList"/>
    <dgm:cxn modelId="{5F59E8B6-88AB-4DAB-9115-1FDC482B04BB}" srcId="{30BB58CB-CEB8-42FF-99B8-62DAF4900B19}" destId="{65F80379-9BDF-4ADB-BBD2-F186363D3C06}" srcOrd="1" destOrd="0" parTransId="{254D6665-FD35-4FFD-80C9-B3213E82EA82}" sibTransId="{A27BAAF6-0B1E-4C5D-B2E0-0024D0F9A299}"/>
    <dgm:cxn modelId="{8AC9406F-6FAE-47F3-845F-63ECA5F9894C}" type="presOf" srcId="{AD2958AC-E5EB-4E00-9B9B-73A02C80788A}" destId="{FA22EBAA-20CF-4582-AD86-CDB5DD458742}" srcOrd="0" destOrd="0" presId="urn:microsoft.com/office/officeart/2008/layout/SquareAccentList"/>
    <dgm:cxn modelId="{54055793-0FF5-457D-B039-9117DB02AD92}" type="presOf" srcId="{2669C1ED-4621-46F6-B413-54E496E103D8}" destId="{8D52B609-490D-4349-A002-5605CE28FC7A}" srcOrd="0" destOrd="0" presId="urn:microsoft.com/office/officeart/2008/layout/SquareAccentList"/>
    <dgm:cxn modelId="{4EFE9119-3B61-4CBA-8B49-F9D5A95699B9}" srcId="{65F80379-9BDF-4ADB-BBD2-F186363D3C06}" destId="{222B6C8B-48CB-4372-8FD7-87F241C16537}" srcOrd="0" destOrd="0" parTransId="{8CE06299-FA4D-437E-80F8-CF50EF340BBE}" sibTransId="{C886B35A-E6F7-4B2C-9BDD-F87EC1A6FB25}"/>
    <dgm:cxn modelId="{58239F8C-BA0E-48A2-967E-A52DCB2FF24B}" srcId="{65F80379-9BDF-4ADB-BBD2-F186363D3C06}" destId="{AD2958AC-E5EB-4E00-9B9B-73A02C80788A}" srcOrd="2" destOrd="0" parTransId="{4E71F900-5FC7-4951-BF16-6A0DFBB130D2}" sibTransId="{3FE83B8A-1017-4256-B692-29A2DDC33BDB}"/>
    <dgm:cxn modelId="{3BA5D4DC-824B-4456-B0FB-3F91C1A1F1DC}" type="presOf" srcId="{A88FAEDB-EFCB-4925-B9F0-172C2AC291EE}" destId="{F3A36BEA-BDD6-4000-929F-AB6DC93B2F08}" srcOrd="0" destOrd="0" presId="urn:microsoft.com/office/officeart/2008/layout/SquareAccentList"/>
    <dgm:cxn modelId="{808BAAEC-2101-466C-9489-4F25AAF9996C}" type="presOf" srcId="{8C5BB305-7EEC-4CF8-A613-0F23D2719C5C}" destId="{DDFDA226-38EA-4DB9-9872-35D9D4D95EAE}" srcOrd="0" destOrd="0" presId="urn:microsoft.com/office/officeart/2008/layout/SquareAccentList"/>
    <dgm:cxn modelId="{D927F195-7612-453A-BB66-232231EDE745}" type="presOf" srcId="{998EE138-AA68-4267-B047-7F4313DB30ED}" destId="{6026B7F6-BC62-45BD-A302-62B209C80E0B}" srcOrd="0" destOrd="0" presId="urn:microsoft.com/office/officeart/2008/layout/SquareAccentList"/>
    <dgm:cxn modelId="{8AEE373B-BADA-4135-B5C7-C0B07D14815B}" type="presParOf" srcId="{65982209-2A8A-4332-90A3-3B417E8303DB}" destId="{2748261E-CBDB-40E1-95A4-34DCB0F97357}" srcOrd="0" destOrd="0" presId="urn:microsoft.com/office/officeart/2008/layout/SquareAccentList"/>
    <dgm:cxn modelId="{555689CB-680C-4C37-B0B9-550ED88CA9F9}" type="presParOf" srcId="{2748261E-CBDB-40E1-95A4-34DCB0F97357}" destId="{B662D89B-7A3D-4AD1-810B-924F98B2BD4B}" srcOrd="0" destOrd="0" presId="urn:microsoft.com/office/officeart/2008/layout/SquareAccentList"/>
    <dgm:cxn modelId="{81354443-FA41-4526-B61D-03C2F49A7F72}" type="presParOf" srcId="{B662D89B-7A3D-4AD1-810B-924F98B2BD4B}" destId="{A532F0D3-A4AC-4D2F-8E43-9C9F1EBD9289}" srcOrd="0" destOrd="0" presId="urn:microsoft.com/office/officeart/2008/layout/SquareAccentList"/>
    <dgm:cxn modelId="{72603CFD-8B19-4643-BC72-D466EF63C2E7}" type="presParOf" srcId="{B662D89B-7A3D-4AD1-810B-924F98B2BD4B}" destId="{58825209-2961-4BC2-B578-A7EFB8049394}" srcOrd="1" destOrd="0" presId="urn:microsoft.com/office/officeart/2008/layout/SquareAccentList"/>
    <dgm:cxn modelId="{8253FC87-25A7-4A5C-9697-3B59F1DCE434}" type="presParOf" srcId="{B662D89B-7A3D-4AD1-810B-924F98B2BD4B}" destId="{DDFDA226-38EA-4DB9-9872-35D9D4D95EAE}" srcOrd="2" destOrd="0" presId="urn:microsoft.com/office/officeart/2008/layout/SquareAccentList"/>
    <dgm:cxn modelId="{51B3064B-88E2-4845-B477-51CDC5897115}" type="presParOf" srcId="{2748261E-CBDB-40E1-95A4-34DCB0F97357}" destId="{7A476B10-4FC0-44F7-8236-D3BBD858439C}" srcOrd="1" destOrd="0" presId="urn:microsoft.com/office/officeart/2008/layout/SquareAccentList"/>
    <dgm:cxn modelId="{9967A101-5F68-45A6-B92F-9C0068A877E7}" type="presParOf" srcId="{7A476B10-4FC0-44F7-8236-D3BBD858439C}" destId="{8FDF6312-411B-4504-B0FC-C2FA2E6E27D0}" srcOrd="0" destOrd="0" presId="urn:microsoft.com/office/officeart/2008/layout/SquareAccentList"/>
    <dgm:cxn modelId="{B8CBCD3E-FC98-4A27-B602-999C95A42594}" type="presParOf" srcId="{8FDF6312-411B-4504-B0FC-C2FA2E6E27D0}" destId="{443153A5-CA8D-490C-BE25-D7D77ED4C8DA}" srcOrd="0" destOrd="0" presId="urn:microsoft.com/office/officeart/2008/layout/SquareAccentList"/>
    <dgm:cxn modelId="{A89ED4CB-4F9B-4CA2-9EC8-7FCC94495098}" type="presParOf" srcId="{8FDF6312-411B-4504-B0FC-C2FA2E6E27D0}" destId="{F3A36BEA-BDD6-4000-929F-AB6DC93B2F08}" srcOrd="1" destOrd="0" presId="urn:microsoft.com/office/officeart/2008/layout/SquareAccentList"/>
    <dgm:cxn modelId="{8EE469C6-8CB3-416A-BD32-99ACF876C59C}" type="presParOf" srcId="{7A476B10-4FC0-44F7-8236-D3BBD858439C}" destId="{883AEA32-0855-4369-B8F4-69AA30854066}" srcOrd="1" destOrd="0" presId="urn:microsoft.com/office/officeart/2008/layout/SquareAccentList"/>
    <dgm:cxn modelId="{D25A1D7C-A458-40A5-A10B-810203FC2C72}" type="presParOf" srcId="{883AEA32-0855-4369-B8F4-69AA30854066}" destId="{C49C0D93-C171-44AB-A5EB-2443DA367E5A}" srcOrd="0" destOrd="0" presId="urn:microsoft.com/office/officeart/2008/layout/SquareAccentList"/>
    <dgm:cxn modelId="{DD1D9261-C7E8-423E-A75F-6FEBD3126AA3}" type="presParOf" srcId="{883AEA32-0855-4369-B8F4-69AA30854066}" destId="{6026B7F6-BC62-45BD-A302-62B209C80E0B}" srcOrd="1" destOrd="0" presId="urn:microsoft.com/office/officeart/2008/layout/SquareAccentList"/>
    <dgm:cxn modelId="{5DC1AD16-08C3-415F-BE3E-065D2882AA06}" type="presParOf" srcId="{7A476B10-4FC0-44F7-8236-D3BBD858439C}" destId="{47141A9A-6633-4EF1-AA73-5CDF65BFD0FC}" srcOrd="2" destOrd="0" presId="urn:microsoft.com/office/officeart/2008/layout/SquareAccentList"/>
    <dgm:cxn modelId="{5F6094DE-E91D-442D-AE61-DF49EA7FCBB1}" type="presParOf" srcId="{47141A9A-6633-4EF1-AA73-5CDF65BFD0FC}" destId="{DFE2FB09-E753-48A2-9F28-EDFBDC279B6B}" srcOrd="0" destOrd="0" presId="urn:microsoft.com/office/officeart/2008/layout/SquareAccentList"/>
    <dgm:cxn modelId="{16F93CCA-F002-4706-8F8B-04A0D01035BD}" type="presParOf" srcId="{47141A9A-6633-4EF1-AA73-5CDF65BFD0FC}" destId="{8D52B609-490D-4349-A002-5605CE28FC7A}" srcOrd="1" destOrd="0" presId="urn:microsoft.com/office/officeart/2008/layout/SquareAccentList"/>
    <dgm:cxn modelId="{5826118B-E034-47C6-9C6E-F235A1267C58}" type="presParOf" srcId="{65982209-2A8A-4332-90A3-3B417E8303DB}" destId="{5F247621-9983-4E7E-B04E-4AE25BFEB741}" srcOrd="1" destOrd="0" presId="urn:microsoft.com/office/officeart/2008/layout/SquareAccentList"/>
    <dgm:cxn modelId="{4CB9494E-BB08-4409-AD80-5770CA94DD15}" type="presParOf" srcId="{5F247621-9983-4E7E-B04E-4AE25BFEB741}" destId="{29284802-9E65-464B-9031-A1B67CFDB3A4}" srcOrd="0" destOrd="0" presId="urn:microsoft.com/office/officeart/2008/layout/SquareAccentList"/>
    <dgm:cxn modelId="{3FF0FA32-DCA2-4852-ADC4-00A250859CF4}" type="presParOf" srcId="{29284802-9E65-464B-9031-A1B67CFDB3A4}" destId="{7661FA05-C179-4649-B34E-8335565C7A4C}" srcOrd="0" destOrd="0" presId="urn:microsoft.com/office/officeart/2008/layout/SquareAccentList"/>
    <dgm:cxn modelId="{2A0982D0-C148-45D6-A035-4B1F8C350B5E}" type="presParOf" srcId="{29284802-9E65-464B-9031-A1B67CFDB3A4}" destId="{EC91064E-26D1-46A7-9088-941DF2A8E192}" srcOrd="1" destOrd="0" presId="urn:microsoft.com/office/officeart/2008/layout/SquareAccentList"/>
    <dgm:cxn modelId="{DA328A5D-0109-4CA9-A2D6-FEC3C9750A64}" type="presParOf" srcId="{29284802-9E65-464B-9031-A1B67CFDB3A4}" destId="{D3B7B62D-D7F3-411B-9EC3-818086E19903}" srcOrd="2" destOrd="0" presId="urn:microsoft.com/office/officeart/2008/layout/SquareAccentList"/>
    <dgm:cxn modelId="{860A57F8-9ED0-4B43-B119-E7F42AC22360}" type="presParOf" srcId="{5F247621-9983-4E7E-B04E-4AE25BFEB741}" destId="{A3D45044-A351-4D9E-82B8-50996CD0B70D}" srcOrd="1" destOrd="0" presId="urn:microsoft.com/office/officeart/2008/layout/SquareAccentList"/>
    <dgm:cxn modelId="{3D40B575-9371-4357-AB59-65F51328C9FA}" type="presParOf" srcId="{A3D45044-A351-4D9E-82B8-50996CD0B70D}" destId="{14D95992-89A2-47DF-BF0D-E3C546AC139F}" srcOrd="0" destOrd="0" presId="urn:microsoft.com/office/officeart/2008/layout/SquareAccentList"/>
    <dgm:cxn modelId="{BE20ABC4-0342-4DDE-8829-29EF454CD979}" type="presParOf" srcId="{14D95992-89A2-47DF-BF0D-E3C546AC139F}" destId="{40C1784C-3254-4540-B56B-FD2815C83EF2}" srcOrd="0" destOrd="0" presId="urn:microsoft.com/office/officeart/2008/layout/SquareAccentList"/>
    <dgm:cxn modelId="{AF75AD63-7306-4A65-8F01-277FD65504F6}" type="presParOf" srcId="{14D95992-89A2-47DF-BF0D-E3C546AC139F}" destId="{EDAA36A2-8718-4A10-A100-2210C794A9A0}" srcOrd="1" destOrd="0" presId="urn:microsoft.com/office/officeart/2008/layout/SquareAccentList"/>
    <dgm:cxn modelId="{111BECAC-14C7-41B3-8BCC-652D7B36D91B}" type="presParOf" srcId="{A3D45044-A351-4D9E-82B8-50996CD0B70D}" destId="{E51B2900-7B98-4376-A96F-32DC00A418E9}" srcOrd="1" destOrd="0" presId="urn:microsoft.com/office/officeart/2008/layout/SquareAccentList"/>
    <dgm:cxn modelId="{7BCEA47A-C8F3-404A-BDA3-69AEB6437E35}" type="presParOf" srcId="{E51B2900-7B98-4376-A96F-32DC00A418E9}" destId="{F4074086-A282-42A1-A52B-6633DD034E77}" srcOrd="0" destOrd="0" presId="urn:microsoft.com/office/officeart/2008/layout/SquareAccentList"/>
    <dgm:cxn modelId="{CF102FD9-944C-405D-9989-C0D624BAB197}" type="presParOf" srcId="{E51B2900-7B98-4376-A96F-32DC00A418E9}" destId="{AB7F11D5-AE8C-4542-A320-D003DA0B902F}" srcOrd="1" destOrd="0" presId="urn:microsoft.com/office/officeart/2008/layout/SquareAccentList"/>
    <dgm:cxn modelId="{B48A8DD4-5A29-4AC4-BA95-9263D1A06652}" type="presParOf" srcId="{A3D45044-A351-4D9E-82B8-50996CD0B70D}" destId="{64DBE351-09BF-4444-BC77-FDA16033D9F8}" srcOrd="2" destOrd="0" presId="urn:microsoft.com/office/officeart/2008/layout/SquareAccentList"/>
    <dgm:cxn modelId="{565B671A-E323-45DB-888D-798B644A6BA6}" type="presParOf" srcId="{64DBE351-09BF-4444-BC77-FDA16033D9F8}" destId="{5D3D7735-F93E-4A18-9D14-BD85BFE87E5D}" srcOrd="0" destOrd="0" presId="urn:microsoft.com/office/officeart/2008/layout/SquareAccentList"/>
    <dgm:cxn modelId="{70709CE5-453C-476F-AD0C-3BCD64592292}" type="presParOf" srcId="{64DBE351-09BF-4444-BC77-FDA16033D9F8}" destId="{FA22EBAA-20CF-4582-AD86-CDB5DD45874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1F9FB2-9245-4FD8-A0E4-EB8894E307E9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B11912-1B67-4280-B800-DBACB5678A01}">
      <dgm:prSet phldrT="[文本]" custT="1"/>
      <dgm:spPr/>
      <dgm:t>
        <a:bodyPr/>
        <a:lstStyle/>
        <a:p>
          <a:pPr>
            <a:lnSpc>
              <a:spcPct val="70000"/>
            </a:lnSpc>
          </a:pPr>
          <a:r>
            <a:rPr lang="zh-CN" altLang="en-US" sz="2400" dirty="0" smtClean="0">
              <a:latin typeface="思源黑体 CN" pitchFamily="34" charset="-122"/>
              <a:ea typeface="思源黑体 CN" pitchFamily="34" charset="-122"/>
            </a:rPr>
            <a:t>通信领域</a:t>
          </a:r>
          <a:endParaRPr lang="zh-CN" altLang="en-US" sz="2400" dirty="0">
            <a:latin typeface="思源黑体 CN" pitchFamily="34" charset="-122"/>
            <a:ea typeface="思源黑体 CN" pitchFamily="34" charset="-122"/>
          </a:endParaRPr>
        </a:p>
      </dgm:t>
    </dgm:pt>
    <dgm:pt modelId="{2F38C80F-4330-4E4C-8577-B8CB6878D74D}" type="parTrans" cxnId="{EF64F263-2DBF-4ED1-B79D-73CA50E72152}">
      <dgm:prSet/>
      <dgm:spPr/>
      <dgm:t>
        <a:bodyPr/>
        <a:lstStyle/>
        <a:p>
          <a:endParaRPr lang="zh-CN" altLang="en-US"/>
        </a:p>
      </dgm:t>
    </dgm:pt>
    <dgm:pt modelId="{FC13E063-8F8B-427D-8313-37A0949212AB}" type="sibTrans" cxnId="{EF64F263-2DBF-4ED1-B79D-73CA50E72152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3E4CA18-20ED-4CD8-AF88-613173B3FBE2}">
      <dgm:prSet phldrT="[文本]" custT="1"/>
      <dgm:spPr/>
      <dgm:t>
        <a:bodyPr/>
        <a:lstStyle/>
        <a:p>
          <a:pPr>
            <a:lnSpc>
              <a:spcPct val="70000"/>
            </a:lnSpc>
          </a:pPr>
          <a:r>
            <a:rPr lang="zh-CN" altLang="en-US" sz="2000" dirty="0" smtClean="0">
              <a:latin typeface="思源黑体 CN" pitchFamily="34" charset="-122"/>
              <a:ea typeface="思源黑体 CN" pitchFamily="34" charset="-122"/>
            </a:rPr>
            <a:t>视频图像处理</a:t>
          </a:r>
          <a:endParaRPr lang="zh-CN" altLang="en-US" sz="2000" dirty="0">
            <a:latin typeface="思源黑体 CN" pitchFamily="34" charset="-122"/>
            <a:ea typeface="思源黑体 CN" pitchFamily="34" charset="-122"/>
          </a:endParaRPr>
        </a:p>
      </dgm:t>
    </dgm:pt>
    <dgm:pt modelId="{87BE4D66-FBA6-4961-8BB3-B9B2DC888CF1}" type="parTrans" cxnId="{D001CFDA-6F00-476C-BB3A-7D2D9DDC7172}">
      <dgm:prSet/>
      <dgm:spPr/>
      <dgm:t>
        <a:bodyPr/>
        <a:lstStyle/>
        <a:p>
          <a:endParaRPr lang="zh-CN" altLang="en-US"/>
        </a:p>
      </dgm:t>
    </dgm:pt>
    <dgm:pt modelId="{3CCCED3C-75C4-48CA-A7F9-C68D72CDEE9B}" type="sibTrans" cxnId="{D001CFDA-6F00-476C-BB3A-7D2D9DDC7172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4642A954-D246-456B-B429-CBB21AE90882}">
      <dgm:prSet phldrT="[文本]" custT="1"/>
      <dgm:spPr/>
      <dgm:t>
        <a:bodyPr/>
        <a:lstStyle/>
        <a:p>
          <a:pPr>
            <a:lnSpc>
              <a:spcPct val="70000"/>
            </a:lnSpc>
          </a:pPr>
          <a:r>
            <a:rPr lang="zh-CN" altLang="en-US" sz="2400" dirty="0" smtClean="0">
              <a:latin typeface="思源黑体 CN" pitchFamily="34" charset="-122"/>
              <a:ea typeface="思源黑体 CN" pitchFamily="34" charset="-122"/>
            </a:rPr>
            <a:t>汽车驾驶</a:t>
          </a:r>
          <a:endParaRPr lang="zh-CN" altLang="en-US" sz="2400" dirty="0">
            <a:latin typeface="思源黑体 CN" pitchFamily="34" charset="-122"/>
            <a:ea typeface="思源黑体 CN" pitchFamily="34" charset="-122"/>
          </a:endParaRPr>
        </a:p>
      </dgm:t>
    </dgm:pt>
    <dgm:pt modelId="{73A15009-A874-4474-8635-62CEA61C6216}" type="parTrans" cxnId="{9ADF9BFE-AA32-4322-8920-2CDFA93C377A}">
      <dgm:prSet/>
      <dgm:spPr/>
      <dgm:t>
        <a:bodyPr/>
        <a:lstStyle/>
        <a:p>
          <a:endParaRPr lang="zh-CN" altLang="en-US"/>
        </a:p>
      </dgm:t>
    </dgm:pt>
    <dgm:pt modelId="{B5EF85EA-0466-47CB-AA9D-36145CD8EE16}" type="sibTrans" cxnId="{9ADF9BFE-AA32-4322-8920-2CDFA93C377A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B17164D-C03B-44A7-A0A9-0836F317268A}">
      <dgm:prSet custT="1"/>
      <dgm:spPr/>
      <dgm:t>
        <a:bodyPr/>
        <a:lstStyle/>
        <a:p>
          <a:pPr>
            <a:lnSpc>
              <a:spcPct val="70000"/>
            </a:lnSpc>
          </a:pPr>
          <a:r>
            <a:rPr lang="zh-CN" altLang="en-US" sz="2400" dirty="0" smtClean="0">
              <a:latin typeface="思源黑体 CN" pitchFamily="34" charset="-122"/>
              <a:ea typeface="思源黑体 CN" pitchFamily="34" charset="-122"/>
            </a:rPr>
            <a:t>人工智能</a:t>
          </a:r>
          <a:endParaRPr lang="zh-CN" altLang="en-US" sz="2400" dirty="0">
            <a:latin typeface="思源黑体 CN" pitchFamily="34" charset="-122"/>
            <a:ea typeface="思源黑体 CN" pitchFamily="34" charset="-122"/>
          </a:endParaRPr>
        </a:p>
      </dgm:t>
    </dgm:pt>
    <dgm:pt modelId="{9E835774-3C78-4151-A7E6-89FE5ED1DF43}" type="parTrans" cxnId="{FAE68C5D-4F0A-41BD-B4A0-70D8E839052C}">
      <dgm:prSet/>
      <dgm:spPr/>
      <dgm:t>
        <a:bodyPr/>
        <a:lstStyle/>
        <a:p>
          <a:endParaRPr lang="zh-CN" altLang="en-US"/>
        </a:p>
      </dgm:t>
    </dgm:pt>
    <dgm:pt modelId="{D59906AF-9EC5-4559-B30E-56F1E68B29CD}" type="sibTrans" cxnId="{FAE68C5D-4F0A-41BD-B4A0-70D8E839052C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E9BD0986-F0E0-42D1-BB8E-546A2FDFD77B}">
      <dgm:prSet custT="1"/>
      <dgm:spPr/>
      <dgm:t>
        <a:bodyPr/>
        <a:lstStyle/>
        <a:p>
          <a:pPr>
            <a:lnSpc>
              <a:spcPct val="70000"/>
            </a:lnSpc>
          </a:pPr>
          <a:r>
            <a:rPr lang="zh-CN" altLang="en-US" sz="2400" dirty="0" smtClean="0">
              <a:latin typeface="思源黑体 CN" pitchFamily="34" charset="-122"/>
              <a:ea typeface="思源黑体 CN" pitchFamily="34" charset="-122"/>
            </a:rPr>
            <a:t>医疗设备</a:t>
          </a:r>
          <a:endParaRPr lang="zh-CN" altLang="en-US" sz="2400" dirty="0">
            <a:latin typeface="思源黑体 CN" pitchFamily="34" charset="-122"/>
            <a:ea typeface="思源黑体 CN" pitchFamily="34" charset="-122"/>
          </a:endParaRPr>
        </a:p>
      </dgm:t>
    </dgm:pt>
    <dgm:pt modelId="{BB597A8F-CB38-41E6-8CF3-53C7D2E0FDB2}" type="parTrans" cxnId="{88325A70-E771-49C1-BA7E-D8960C677AC1}">
      <dgm:prSet/>
      <dgm:spPr/>
      <dgm:t>
        <a:bodyPr/>
        <a:lstStyle/>
        <a:p>
          <a:endParaRPr lang="zh-CN" altLang="en-US"/>
        </a:p>
      </dgm:t>
    </dgm:pt>
    <dgm:pt modelId="{3A79B6DE-9A90-4AA3-A60F-7BF9E2C713A9}" type="sibTrans" cxnId="{88325A70-E771-49C1-BA7E-D8960C677AC1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DCDAF728-0623-4BDD-97F9-47434147BE3D}">
      <dgm:prSet custT="1"/>
      <dgm:spPr/>
      <dgm:t>
        <a:bodyPr/>
        <a:lstStyle/>
        <a:p>
          <a:pPr>
            <a:lnSpc>
              <a:spcPct val="70000"/>
            </a:lnSpc>
          </a:pPr>
          <a:r>
            <a:rPr lang="zh-CN" altLang="en-US" sz="2000" dirty="0" smtClean="0">
              <a:latin typeface="思源黑体 CN" pitchFamily="34" charset="-122"/>
              <a:ea typeface="思源黑体 CN" pitchFamily="34" charset="-122"/>
            </a:rPr>
            <a:t>数字信号处理</a:t>
          </a:r>
          <a:endParaRPr lang="zh-CN" altLang="en-US" sz="2000" dirty="0">
            <a:latin typeface="思源黑体 CN" pitchFamily="34" charset="-122"/>
            <a:ea typeface="思源黑体 CN" pitchFamily="34" charset="-122"/>
          </a:endParaRPr>
        </a:p>
      </dgm:t>
    </dgm:pt>
    <dgm:pt modelId="{CC917ABD-C136-479A-ACCE-793B0723828F}" type="parTrans" cxnId="{ECF470D5-09C4-4B6D-B503-29745C7C6878}">
      <dgm:prSet/>
      <dgm:spPr/>
      <dgm:t>
        <a:bodyPr/>
        <a:lstStyle/>
        <a:p>
          <a:endParaRPr lang="zh-CN" altLang="en-US"/>
        </a:p>
      </dgm:t>
    </dgm:pt>
    <dgm:pt modelId="{C988A92D-2994-4D0C-8466-18FB8758038F}" type="sibTrans" cxnId="{ECF470D5-09C4-4B6D-B503-29745C7C6878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50E8F01-E6B1-404B-8173-1327EFF43424}">
      <dgm:prSet custT="1"/>
      <dgm:spPr/>
      <dgm:t>
        <a:bodyPr/>
        <a:lstStyle/>
        <a:p>
          <a:pPr>
            <a:lnSpc>
              <a:spcPct val="70000"/>
            </a:lnSpc>
          </a:pPr>
          <a:r>
            <a:rPr lang="en-US" altLang="zh-CN" sz="2000" dirty="0" smtClean="0">
              <a:latin typeface="思源黑体 CN" pitchFamily="34" charset="-122"/>
              <a:ea typeface="思源黑体 CN" pitchFamily="34" charset="-122"/>
            </a:rPr>
            <a:t>IC</a:t>
          </a:r>
          <a:r>
            <a:rPr lang="zh-CN" altLang="en-US" sz="2000" dirty="0" smtClean="0">
              <a:latin typeface="思源黑体 CN" pitchFamily="34" charset="-122"/>
              <a:ea typeface="思源黑体 CN" pitchFamily="34" charset="-122"/>
            </a:rPr>
            <a:t>原型验证</a:t>
          </a:r>
          <a:endParaRPr lang="zh-CN" altLang="en-US" sz="2000" dirty="0">
            <a:latin typeface="思源黑体 CN" pitchFamily="34" charset="-122"/>
            <a:ea typeface="思源黑体 CN" pitchFamily="34" charset="-122"/>
          </a:endParaRPr>
        </a:p>
      </dgm:t>
    </dgm:pt>
    <dgm:pt modelId="{42362F9D-5DE4-47C4-858E-C63C2A2360D9}" type="parTrans" cxnId="{8FB0618D-2334-47F4-9024-45232F709F53}">
      <dgm:prSet/>
      <dgm:spPr/>
      <dgm:t>
        <a:bodyPr/>
        <a:lstStyle/>
        <a:p>
          <a:endParaRPr lang="zh-CN" altLang="en-US"/>
        </a:p>
      </dgm:t>
    </dgm:pt>
    <dgm:pt modelId="{1DCA6DD1-F853-4E53-B798-62050AF51052}" type="sibTrans" cxnId="{8FB0618D-2334-47F4-9024-45232F709F53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066B452-0EB9-45B2-BD17-64FB6E853329}" type="pres">
      <dgm:prSet presAssocID="{561F9FB2-9245-4FD8-A0E4-EB8894E307E9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B1DCB137-7801-4A30-B613-C5050C3CBA77}" type="pres">
      <dgm:prSet presAssocID="{55B11912-1B67-4280-B800-DBACB5678A01}" presName="text1" presStyleCnt="0"/>
      <dgm:spPr/>
    </dgm:pt>
    <dgm:pt modelId="{33053F8F-0061-46E3-934F-1EAB2CD687E0}" type="pres">
      <dgm:prSet presAssocID="{55B11912-1B67-4280-B800-DBACB5678A01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B04A59-1A1F-4A4D-BC27-04E46AC59AC2}" type="pres">
      <dgm:prSet presAssocID="{55B11912-1B67-4280-B800-DBACB5678A01}" presName="textaccent1" presStyleCnt="0"/>
      <dgm:spPr/>
    </dgm:pt>
    <dgm:pt modelId="{78D7C88D-B8D6-4566-8792-32C3198602A6}" type="pres">
      <dgm:prSet presAssocID="{55B11912-1B67-4280-B800-DBACB5678A01}" presName="accentRepeatNode" presStyleLbl="solidAlignAcc1" presStyleIdx="0" presStyleCnt="14"/>
      <dgm:spPr/>
    </dgm:pt>
    <dgm:pt modelId="{925335F8-2A1A-4BF3-8D3D-8EE8F37432DC}" type="pres">
      <dgm:prSet presAssocID="{FC13E063-8F8B-427D-8313-37A0949212AB}" presName="image1" presStyleCnt="0"/>
      <dgm:spPr/>
    </dgm:pt>
    <dgm:pt modelId="{E159B9E6-8BC6-4C6A-8687-B5D97A591FFE}" type="pres">
      <dgm:prSet presAssocID="{FC13E063-8F8B-427D-8313-37A0949212AB}" presName="imageRepeatNode" presStyleLbl="alignAcc1" presStyleIdx="0" presStyleCnt="7"/>
      <dgm:spPr/>
      <dgm:t>
        <a:bodyPr/>
        <a:lstStyle/>
        <a:p>
          <a:endParaRPr lang="zh-CN" altLang="en-US"/>
        </a:p>
      </dgm:t>
    </dgm:pt>
    <dgm:pt modelId="{4A28B120-4333-4C9D-BF1D-AB535C8D4C7A}" type="pres">
      <dgm:prSet presAssocID="{FC13E063-8F8B-427D-8313-37A0949212AB}" presName="imageaccent1" presStyleCnt="0"/>
      <dgm:spPr/>
    </dgm:pt>
    <dgm:pt modelId="{5AABA340-8F9E-4074-BA65-9938D87B9A58}" type="pres">
      <dgm:prSet presAssocID="{FC13E063-8F8B-427D-8313-37A0949212AB}" presName="accentRepeatNode" presStyleLbl="solidAlignAcc1" presStyleIdx="1" presStyleCnt="14"/>
      <dgm:spPr/>
    </dgm:pt>
    <dgm:pt modelId="{BB64CAF2-4D82-400E-8D37-CE437D75D9E1}" type="pres">
      <dgm:prSet presAssocID="{23E4CA18-20ED-4CD8-AF88-613173B3FBE2}" presName="text2" presStyleCnt="0"/>
      <dgm:spPr/>
    </dgm:pt>
    <dgm:pt modelId="{7255F845-D4E3-4A90-ADFC-DC3B9FBF3E93}" type="pres">
      <dgm:prSet presAssocID="{23E4CA18-20ED-4CD8-AF88-613173B3FBE2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350046-1D80-4ED3-BD51-FEC943970D4E}" type="pres">
      <dgm:prSet presAssocID="{23E4CA18-20ED-4CD8-AF88-613173B3FBE2}" presName="textaccent2" presStyleCnt="0"/>
      <dgm:spPr/>
    </dgm:pt>
    <dgm:pt modelId="{23AF3B9D-39F1-45DF-A3CD-5A0A3A7F23B0}" type="pres">
      <dgm:prSet presAssocID="{23E4CA18-20ED-4CD8-AF88-613173B3FBE2}" presName="accentRepeatNode" presStyleLbl="solidAlignAcc1" presStyleIdx="2" presStyleCnt="14"/>
      <dgm:spPr/>
    </dgm:pt>
    <dgm:pt modelId="{2968225B-564C-4FD2-A18D-F76E3557DFC7}" type="pres">
      <dgm:prSet presAssocID="{3CCCED3C-75C4-48CA-A7F9-C68D72CDEE9B}" presName="image2" presStyleCnt="0"/>
      <dgm:spPr/>
    </dgm:pt>
    <dgm:pt modelId="{34F54641-2C3D-4EF4-A12D-A001D2FBA656}" type="pres">
      <dgm:prSet presAssocID="{3CCCED3C-75C4-48CA-A7F9-C68D72CDEE9B}" presName="imageRepeatNode" presStyleLbl="alignAcc1" presStyleIdx="1" presStyleCnt="7"/>
      <dgm:spPr/>
      <dgm:t>
        <a:bodyPr/>
        <a:lstStyle/>
        <a:p>
          <a:endParaRPr lang="zh-CN" altLang="en-US"/>
        </a:p>
      </dgm:t>
    </dgm:pt>
    <dgm:pt modelId="{14F08C64-15F5-42F2-8FD9-45708E603515}" type="pres">
      <dgm:prSet presAssocID="{3CCCED3C-75C4-48CA-A7F9-C68D72CDEE9B}" presName="imageaccent2" presStyleCnt="0"/>
      <dgm:spPr/>
    </dgm:pt>
    <dgm:pt modelId="{2E30E61A-4E7F-4FD3-9538-69361B14344B}" type="pres">
      <dgm:prSet presAssocID="{3CCCED3C-75C4-48CA-A7F9-C68D72CDEE9B}" presName="accentRepeatNode" presStyleLbl="solidAlignAcc1" presStyleIdx="3" presStyleCnt="14"/>
      <dgm:spPr/>
    </dgm:pt>
    <dgm:pt modelId="{7175385E-572E-4FBD-8D44-3CD1AD8F2E5F}" type="pres">
      <dgm:prSet presAssocID="{4642A954-D246-456B-B429-CBB21AE90882}" presName="text3" presStyleCnt="0"/>
      <dgm:spPr/>
    </dgm:pt>
    <dgm:pt modelId="{F24ACBC7-EA77-499B-97A7-755566483B33}" type="pres">
      <dgm:prSet presAssocID="{4642A954-D246-456B-B429-CBB21AE90882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3A8BB9-F470-4CFC-80F1-9AFBAEA96DFB}" type="pres">
      <dgm:prSet presAssocID="{4642A954-D246-456B-B429-CBB21AE90882}" presName="textaccent3" presStyleCnt="0"/>
      <dgm:spPr/>
    </dgm:pt>
    <dgm:pt modelId="{448FF165-9267-45F4-9A33-F9057B8EC40A}" type="pres">
      <dgm:prSet presAssocID="{4642A954-D246-456B-B429-CBB21AE90882}" presName="accentRepeatNode" presStyleLbl="solidAlignAcc1" presStyleIdx="4" presStyleCnt="14"/>
      <dgm:spPr/>
    </dgm:pt>
    <dgm:pt modelId="{4DFF3C8F-ADAE-4072-9A2F-4410B06BC987}" type="pres">
      <dgm:prSet presAssocID="{B5EF85EA-0466-47CB-AA9D-36145CD8EE16}" presName="image3" presStyleCnt="0"/>
      <dgm:spPr/>
    </dgm:pt>
    <dgm:pt modelId="{0FE10D3A-9022-4C2E-A998-1B958EAF74A0}" type="pres">
      <dgm:prSet presAssocID="{B5EF85EA-0466-47CB-AA9D-36145CD8EE16}" presName="imageRepeatNode" presStyleLbl="alignAcc1" presStyleIdx="2" presStyleCnt="7"/>
      <dgm:spPr/>
      <dgm:t>
        <a:bodyPr/>
        <a:lstStyle/>
        <a:p>
          <a:endParaRPr lang="zh-CN" altLang="en-US"/>
        </a:p>
      </dgm:t>
    </dgm:pt>
    <dgm:pt modelId="{9A17EA29-D157-45C3-A72A-45387C6CD4E9}" type="pres">
      <dgm:prSet presAssocID="{B5EF85EA-0466-47CB-AA9D-36145CD8EE16}" presName="imageaccent3" presStyleCnt="0"/>
      <dgm:spPr/>
    </dgm:pt>
    <dgm:pt modelId="{A94A31DE-5905-4AFE-BDAB-B3A1C94F6D0B}" type="pres">
      <dgm:prSet presAssocID="{B5EF85EA-0466-47CB-AA9D-36145CD8EE16}" presName="accentRepeatNode" presStyleLbl="solidAlignAcc1" presStyleIdx="5" presStyleCnt="14"/>
      <dgm:spPr/>
    </dgm:pt>
    <dgm:pt modelId="{8EC42FCA-8532-48AD-B06D-EB9FDB090977}" type="pres">
      <dgm:prSet presAssocID="{FB17164D-C03B-44A7-A0A9-0836F317268A}" presName="text4" presStyleCnt="0"/>
      <dgm:spPr/>
    </dgm:pt>
    <dgm:pt modelId="{1B1E2D2D-835F-45AF-B3F2-C78C38EE0624}" type="pres">
      <dgm:prSet presAssocID="{FB17164D-C03B-44A7-A0A9-0836F317268A}" presName="textRepeatNode" presStyleLbl="align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39E434-795D-47B0-ADF1-1C6C7608A3B0}" type="pres">
      <dgm:prSet presAssocID="{FB17164D-C03B-44A7-A0A9-0836F317268A}" presName="textaccent4" presStyleCnt="0"/>
      <dgm:spPr/>
    </dgm:pt>
    <dgm:pt modelId="{C93FA126-9455-47A1-8CD3-4A95683D1B23}" type="pres">
      <dgm:prSet presAssocID="{FB17164D-C03B-44A7-A0A9-0836F317268A}" presName="accentRepeatNode" presStyleLbl="solidAlignAcc1" presStyleIdx="6" presStyleCnt="14"/>
      <dgm:spPr/>
    </dgm:pt>
    <dgm:pt modelId="{15E83DF7-1A86-4034-912F-5335C3BF1851}" type="pres">
      <dgm:prSet presAssocID="{D59906AF-9EC5-4559-B30E-56F1E68B29CD}" presName="image4" presStyleCnt="0"/>
      <dgm:spPr/>
    </dgm:pt>
    <dgm:pt modelId="{6F4B656F-7EB8-4623-94AA-377150919C8A}" type="pres">
      <dgm:prSet presAssocID="{D59906AF-9EC5-4559-B30E-56F1E68B29CD}" presName="imageRepeatNode" presStyleLbl="alignAcc1" presStyleIdx="3" presStyleCnt="7"/>
      <dgm:spPr/>
      <dgm:t>
        <a:bodyPr/>
        <a:lstStyle/>
        <a:p>
          <a:endParaRPr lang="zh-CN" altLang="en-US"/>
        </a:p>
      </dgm:t>
    </dgm:pt>
    <dgm:pt modelId="{C78C4BB3-E4EA-4032-8E9E-1545619EA6F6}" type="pres">
      <dgm:prSet presAssocID="{D59906AF-9EC5-4559-B30E-56F1E68B29CD}" presName="imageaccent4" presStyleCnt="0"/>
      <dgm:spPr/>
    </dgm:pt>
    <dgm:pt modelId="{BE7997B6-2EDC-483D-8CD6-0A6C988E65E4}" type="pres">
      <dgm:prSet presAssocID="{D59906AF-9EC5-4559-B30E-56F1E68B29CD}" presName="accentRepeatNode" presStyleLbl="solidAlignAcc1" presStyleIdx="7" presStyleCnt="14"/>
      <dgm:spPr/>
    </dgm:pt>
    <dgm:pt modelId="{9A00BD12-A108-4B10-8588-7D3D37A037DF}" type="pres">
      <dgm:prSet presAssocID="{E9BD0986-F0E0-42D1-BB8E-546A2FDFD77B}" presName="text5" presStyleCnt="0"/>
      <dgm:spPr/>
    </dgm:pt>
    <dgm:pt modelId="{CCB3EF0B-D5C1-4A8E-9369-DEF407D05C4D}" type="pres">
      <dgm:prSet presAssocID="{E9BD0986-F0E0-42D1-BB8E-546A2FDFD77B}" presName="textRepeatNode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11E89-B666-4920-BD66-7CC6FCAB684B}" type="pres">
      <dgm:prSet presAssocID="{E9BD0986-F0E0-42D1-BB8E-546A2FDFD77B}" presName="textaccent5" presStyleCnt="0"/>
      <dgm:spPr/>
    </dgm:pt>
    <dgm:pt modelId="{0F3F91CB-5A01-4FBB-AA1C-9BA7AD95A24A}" type="pres">
      <dgm:prSet presAssocID="{E9BD0986-F0E0-42D1-BB8E-546A2FDFD77B}" presName="accentRepeatNode" presStyleLbl="solidAlignAcc1" presStyleIdx="8" presStyleCnt="14"/>
      <dgm:spPr/>
    </dgm:pt>
    <dgm:pt modelId="{8D616634-D37B-476B-8146-48EAED04FDEF}" type="pres">
      <dgm:prSet presAssocID="{3A79B6DE-9A90-4AA3-A60F-7BF9E2C713A9}" presName="image5" presStyleCnt="0"/>
      <dgm:spPr/>
    </dgm:pt>
    <dgm:pt modelId="{994478F6-6F2D-4A21-9691-0CD205BAEE1B}" type="pres">
      <dgm:prSet presAssocID="{3A79B6DE-9A90-4AA3-A60F-7BF9E2C713A9}" presName="imageRepeatNode" presStyleLbl="alignAcc1" presStyleIdx="4" presStyleCnt="7"/>
      <dgm:spPr/>
      <dgm:t>
        <a:bodyPr/>
        <a:lstStyle/>
        <a:p>
          <a:endParaRPr lang="zh-CN" altLang="en-US"/>
        </a:p>
      </dgm:t>
    </dgm:pt>
    <dgm:pt modelId="{0DB1E5D2-240B-4FA2-8969-6149148F4A8F}" type="pres">
      <dgm:prSet presAssocID="{3A79B6DE-9A90-4AA3-A60F-7BF9E2C713A9}" presName="imageaccent5" presStyleCnt="0"/>
      <dgm:spPr/>
    </dgm:pt>
    <dgm:pt modelId="{6D468474-5DBC-477A-9FEC-3D7937D50503}" type="pres">
      <dgm:prSet presAssocID="{3A79B6DE-9A90-4AA3-A60F-7BF9E2C713A9}" presName="accentRepeatNode" presStyleLbl="solidAlignAcc1" presStyleIdx="9" presStyleCnt="14"/>
      <dgm:spPr/>
    </dgm:pt>
    <dgm:pt modelId="{7283F8F5-4FB6-4C34-927F-3450BF1C0A82}" type="pres">
      <dgm:prSet presAssocID="{DCDAF728-0623-4BDD-97F9-47434147BE3D}" presName="text6" presStyleCnt="0"/>
      <dgm:spPr/>
    </dgm:pt>
    <dgm:pt modelId="{A1F31146-563B-43C6-B56B-3D5944857B60}" type="pres">
      <dgm:prSet presAssocID="{DCDAF728-0623-4BDD-97F9-47434147BE3D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E8448F-7816-4A04-BE3F-A2B1F0294D7D}" type="pres">
      <dgm:prSet presAssocID="{DCDAF728-0623-4BDD-97F9-47434147BE3D}" presName="textaccent6" presStyleCnt="0"/>
      <dgm:spPr/>
    </dgm:pt>
    <dgm:pt modelId="{0B74BE2D-C80F-48F0-9B81-49490B37E827}" type="pres">
      <dgm:prSet presAssocID="{DCDAF728-0623-4BDD-97F9-47434147BE3D}" presName="accentRepeatNode" presStyleLbl="solidAlignAcc1" presStyleIdx="10" presStyleCnt="14"/>
      <dgm:spPr/>
    </dgm:pt>
    <dgm:pt modelId="{DE3F9496-4EAC-466A-B36D-6C2FB640442F}" type="pres">
      <dgm:prSet presAssocID="{C988A92D-2994-4D0C-8466-18FB8758038F}" presName="image6" presStyleCnt="0"/>
      <dgm:spPr/>
    </dgm:pt>
    <dgm:pt modelId="{8649DA88-96DE-445B-BB41-246A77220C59}" type="pres">
      <dgm:prSet presAssocID="{C988A92D-2994-4D0C-8466-18FB8758038F}" presName="imageRepeatNode" presStyleLbl="alignAcc1" presStyleIdx="5" presStyleCnt="7"/>
      <dgm:spPr/>
      <dgm:t>
        <a:bodyPr/>
        <a:lstStyle/>
        <a:p>
          <a:endParaRPr lang="zh-CN" altLang="en-US"/>
        </a:p>
      </dgm:t>
    </dgm:pt>
    <dgm:pt modelId="{9A9C1233-BD7F-4845-B227-DE66AB50C52E}" type="pres">
      <dgm:prSet presAssocID="{C988A92D-2994-4D0C-8466-18FB8758038F}" presName="imageaccent6" presStyleCnt="0"/>
      <dgm:spPr/>
    </dgm:pt>
    <dgm:pt modelId="{5734324F-E6CB-48CC-91C6-E4AF1A88A539}" type="pres">
      <dgm:prSet presAssocID="{C988A92D-2994-4D0C-8466-18FB8758038F}" presName="accentRepeatNode" presStyleLbl="solidAlignAcc1" presStyleIdx="11" presStyleCnt="14"/>
      <dgm:spPr/>
    </dgm:pt>
    <dgm:pt modelId="{EBE8CF13-D703-42CE-967A-9B663E817629}" type="pres">
      <dgm:prSet presAssocID="{550E8F01-E6B1-404B-8173-1327EFF43424}" presName="text7" presStyleCnt="0"/>
      <dgm:spPr/>
    </dgm:pt>
    <dgm:pt modelId="{D8B44CE1-14D6-4E6D-A4CA-3666E03FF356}" type="pres">
      <dgm:prSet presAssocID="{550E8F01-E6B1-404B-8173-1327EFF43424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87C76F-34F7-4F44-8198-304277EDF58A}" type="pres">
      <dgm:prSet presAssocID="{550E8F01-E6B1-404B-8173-1327EFF43424}" presName="textaccent7" presStyleCnt="0"/>
      <dgm:spPr/>
    </dgm:pt>
    <dgm:pt modelId="{0ED3F847-C71B-40C6-A171-A8559024C126}" type="pres">
      <dgm:prSet presAssocID="{550E8F01-E6B1-404B-8173-1327EFF43424}" presName="accentRepeatNode" presStyleLbl="solidAlignAcc1" presStyleIdx="12" presStyleCnt="14"/>
      <dgm:spPr/>
    </dgm:pt>
    <dgm:pt modelId="{5C4F06F2-39D3-431C-B474-7CF6CA7FDC85}" type="pres">
      <dgm:prSet presAssocID="{1DCA6DD1-F853-4E53-B798-62050AF51052}" presName="image7" presStyleCnt="0"/>
      <dgm:spPr/>
    </dgm:pt>
    <dgm:pt modelId="{629EBF42-A0CB-4E7F-83B3-2116604D6238}" type="pres">
      <dgm:prSet presAssocID="{1DCA6DD1-F853-4E53-B798-62050AF51052}" presName="imageRepeatNode" presStyleLbl="alignAcc1" presStyleIdx="6" presStyleCnt="7"/>
      <dgm:spPr/>
      <dgm:t>
        <a:bodyPr/>
        <a:lstStyle/>
        <a:p>
          <a:endParaRPr lang="zh-CN" altLang="en-US"/>
        </a:p>
      </dgm:t>
    </dgm:pt>
    <dgm:pt modelId="{19C8A766-D6B8-470C-9333-384DDB2A995D}" type="pres">
      <dgm:prSet presAssocID="{1DCA6DD1-F853-4E53-B798-62050AF51052}" presName="imageaccent7" presStyleCnt="0"/>
      <dgm:spPr/>
    </dgm:pt>
    <dgm:pt modelId="{CC8D8D32-EEA1-411D-BB87-C58FF1998F6D}" type="pres">
      <dgm:prSet presAssocID="{1DCA6DD1-F853-4E53-B798-62050AF51052}" presName="accentRepeatNode" presStyleLbl="solidAlignAcc1" presStyleIdx="13" presStyleCnt="14"/>
      <dgm:spPr/>
    </dgm:pt>
  </dgm:ptLst>
  <dgm:cxnLst>
    <dgm:cxn modelId="{52DC07E3-94E6-47AF-9DAB-251407E7B70B}" type="presOf" srcId="{D59906AF-9EC5-4559-B30E-56F1E68B29CD}" destId="{6F4B656F-7EB8-4623-94AA-377150919C8A}" srcOrd="0" destOrd="0" presId="urn:microsoft.com/office/officeart/2008/layout/HexagonCluster"/>
    <dgm:cxn modelId="{131017CA-A8C0-4D84-B2DB-B97705534C3A}" type="presOf" srcId="{1DCA6DD1-F853-4E53-B798-62050AF51052}" destId="{629EBF42-A0CB-4E7F-83B3-2116604D6238}" srcOrd="0" destOrd="0" presId="urn:microsoft.com/office/officeart/2008/layout/HexagonCluster"/>
    <dgm:cxn modelId="{33EEAC7C-83CF-44E5-8195-1F1964A683F1}" type="presOf" srcId="{4642A954-D246-456B-B429-CBB21AE90882}" destId="{F24ACBC7-EA77-499B-97A7-755566483B33}" srcOrd="0" destOrd="0" presId="urn:microsoft.com/office/officeart/2008/layout/HexagonCluster"/>
    <dgm:cxn modelId="{FF41A220-626D-4CBA-93FE-F8783F019003}" type="presOf" srcId="{FB17164D-C03B-44A7-A0A9-0836F317268A}" destId="{1B1E2D2D-835F-45AF-B3F2-C78C38EE0624}" srcOrd="0" destOrd="0" presId="urn:microsoft.com/office/officeart/2008/layout/HexagonCluster"/>
    <dgm:cxn modelId="{1A488973-7213-4939-818B-1AA7E328AD6E}" type="presOf" srcId="{DCDAF728-0623-4BDD-97F9-47434147BE3D}" destId="{A1F31146-563B-43C6-B56B-3D5944857B60}" srcOrd="0" destOrd="0" presId="urn:microsoft.com/office/officeart/2008/layout/HexagonCluster"/>
    <dgm:cxn modelId="{681F0065-2AB3-41A3-BC72-C482D2AA2954}" type="presOf" srcId="{55B11912-1B67-4280-B800-DBACB5678A01}" destId="{33053F8F-0061-46E3-934F-1EAB2CD687E0}" srcOrd="0" destOrd="0" presId="urn:microsoft.com/office/officeart/2008/layout/HexagonCluster"/>
    <dgm:cxn modelId="{FAE68C5D-4F0A-41BD-B4A0-70D8E839052C}" srcId="{561F9FB2-9245-4FD8-A0E4-EB8894E307E9}" destId="{FB17164D-C03B-44A7-A0A9-0836F317268A}" srcOrd="3" destOrd="0" parTransId="{9E835774-3C78-4151-A7E6-89FE5ED1DF43}" sibTransId="{D59906AF-9EC5-4559-B30E-56F1E68B29CD}"/>
    <dgm:cxn modelId="{ECF470D5-09C4-4B6D-B503-29745C7C6878}" srcId="{561F9FB2-9245-4FD8-A0E4-EB8894E307E9}" destId="{DCDAF728-0623-4BDD-97F9-47434147BE3D}" srcOrd="5" destOrd="0" parTransId="{CC917ABD-C136-479A-ACCE-793B0723828F}" sibTransId="{C988A92D-2994-4D0C-8466-18FB8758038F}"/>
    <dgm:cxn modelId="{D3FC3523-0C33-4BE6-8034-42C261305EF2}" type="presOf" srcId="{561F9FB2-9245-4FD8-A0E4-EB8894E307E9}" destId="{3066B452-0EB9-45B2-BD17-64FB6E853329}" srcOrd="0" destOrd="0" presId="urn:microsoft.com/office/officeart/2008/layout/HexagonCluster"/>
    <dgm:cxn modelId="{BAFF84E0-9C9F-442C-8FEF-056CE7AB8928}" type="presOf" srcId="{C988A92D-2994-4D0C-8466-18FB8758038F}" destId="{8649DA88-96DE-445B-BB41-246A77220C59}" srcOrd="0" destOrd="0" presId="urn:microsoft.com/office/officeart/2008/layout/HexagonCluster"/>
    <dgm:cxn modelId="{A7EFF211-4DD5-4D7B-A787-6E2A5156D60A}" type="presOf" srcId="{E9BD0986-F0E0-42D1-BB8E-546A2FDFD77B}" destId="{CCB3EF0B-D5C1-4A8E-9369-DEF407D05C4D}" srcOrd="0" destOrd="0" presId="urn:microsoft.com/office/officeart/2008/layout/HexagonCluster"/>
    <dgm:cxn modelId="{313DC1B3-490A-41B1-BC92-3A5144D19AC3}" type="presOf" srcId="{3CCCED3C-75C4-48CA-A7F9-C68D72CDEE9B}" destId="{34F54641-2C3D-4EF4-A12D-A001D2FBA656}" srcOrd="0" destOrd="0" presId="urn:microsoft.com/office/officeart/2008/layout/HexagonCluster"/>
    <dgm:cxn modelId="{88325A70-E771-49C1-BA7E-D8960C677AC1}" srcId="{561F9FB2-9245-4FD8-A0E4-EB8894E307E9}" destId="{E9BD0986-F0E0-42D1-BB8E-546A2FDFD77B}" srcOrd="4" destOrd="0" parTransId="{BB597A8F-CB38-41E6-8CF3-53C7D2E0FDB2}" sibTransId="{3A79B6DE-9A90-4AA3-A60F-7BF9E2C713A9}"/>
    <dgm:cxn modelId="{A351EAAE-8CEB-4108-8A5E-B0C941B4D6AB}" type="presOf" srcId="{FC13E063-8F8B-427D-8313-37A0949212AB}" destId="{E159B9E6-8BC6-4C6A-8687-B5D97A591FFE}" srcOrd="0" destOrd="0" presId="urn:microsoft.com/office/officeart/2008/layout/HexagonCluster"/>
    <dgm:cxn modelId="{A3D349D8-D026-4501-BFB5-05F832CFAF0E}" type="presOf" srcId="{3A79B6DE-9A90-4AA3-A60F-7BF9E2C713A9}" destId="{994478F6-6F2D-4A21-9691-0CD205BAEE1B}" srcOrd="0" destOrd="0" presId="urn:microsoft.com/office/officeart/2008/layout/HexagonCluster"/>
    <dgm:cxn modelId="{EF64F263-2DBF-4ED1-B79D-73CA50E72152}" srcId="{561F9FB2-9245-4FD8-A0E4-EB8894E307E9}" destId="{55B11912-1B67-4280-B800-DBACB5678A01}" srcOrd="0" destOrd="0" parTransId="{2F38C80F-4330-4E4C-8577-B8CB6878D74D}" sibTransId="{FC13E063-8F8B-427D-8313-37A0949212AB}"/>
    <dgm:cxn modelId="{2559D6AB-E830-4472-833C-D5B4B6E42FBA}" type="presOf" srcId="{23E4CA18-20ED-4CD8-AF88-613173B3FBE2}" destId="{7255F845-D4E3-4A90-ADFC-DC3B9FBF3E93}" srcOrd="0" destOrd="0" presId="urn:microsoft.com/office/officeart/2008/layout/HexagonCluster"/>
    <dgm:cxn modelId="{8FB0618D-2334-47F4-9024-45232F709F53}" srcId="{561F9FB2-9245-4FD8-A0E4-EB8894E307E9}" destId="{550E8F01-E6B1-404B-8173-1327EFF43424}" srcOrd="6" destOrd="0" parTransId="{42362F9D-5DE4-47C4-858E-C63C2A2360D9}" sibTransId="{1DCA6DD1-F853-4E53-B798-62050AF51052}"/>
    <dgm:cxn modelId="{4FCE310A-0A91-42B3-944D-AA181B6F6A77}" type="presOf" srcId="{550E8F01-E6B1-404B-8173-1327EFF43424}" destId="{D8B44CE1-14D6-4E6D-A4CA-3666E03FF356}" srcOrd="0" destOrd="0" presId="urn:microsoft.com/office/officeart/2008/layout/HexagonCluster"/>
    <dgm:cxn modelId="{23C5C07F-072F-449C-B2DA-E2B382A4D9FB}" type="presOf" srcId="{B5EF85EA-0466-47CB-AA9D-36145CD8EE16}" destId="{0FE10D3A-9022-4C2E-A998-1B958EAF74A0}" srcOrd="0" destOrd="0" presId="urn:microsoft.com/office/officeart/2008/layout/HexagonCluster"/>
    <dgm:cxn modelId="{9ADF9BFE-AA32-4322-8920-2CDFA93C377A}" srcId="{561F9FB2-9245-4FD8-A0E4-EB8894E307E9}" destId="{4642A954-D246-456B-B429-CBB21AE90882}" srcOrd="2" destOrd="0" parTransId="{73A15009-A874-4474-8635-62CEA61C6216}" sibTransId="{B5EF85EA-0466-47CB-AA9D-36145CD8EE16}"/>
    <dgm:cxn modelId="{D001CFDA-6F00-476C-BB3A-7D2D9DDC7172}" srcId="{561F9FB2-9245-4FD8-A0E4-EB8894E307E9}" destId="{23E4CA18-20ED-4CD8-AF88-613173B3FBE2}" srcOrd="1" destOrd="0" parTransId="{87BE4D66-FBA6-4961-8BB3-B9B2DC888CF1}" sibTransId="{3CCCED3C-75C4-48CA-A7F9-C68D72CDEE9B}"/>
    <dgm:cxn modelId="{6F190C4A-C4E5-4106-BC11-F01D83E2FCF7}" type="presParOf" srcId="{3066B452-0EB9-45B2-BD17-64FB6E853329}" destId="{B1DCB137-7801-4A30-B613-C5050C3CBA77}" srcOrd="0" destOrd="0" presId="urn:microsoft.com/office/officeart/2008/layout/HexagonCluster"/>
    <dgm:cxn modelId="{737AFA97-A98B-4EC3-B7A5-3C9787A3EA53}" type="presParOf" srcId="{B1DCB137-7801-4A30-B613-C5050C3CBA77}" destId="{33053F8F-0061-46E3-934F-1EAB2CD687E0}" srcOrd="0" destOrd="0" presId="urn:microsoft.com/office/officeart/2008/layout/HexagonCluster"/>
    <dgm:cxn modelId="{91F3F233-3688-40E4-AD0D-C1CBE9A58655}" type="presParOf" srcId="{3066B452-0EB9-45B2-BD17-64FB6E853329}" destId="{9EB04A59-1A1F-4A4D-BC27-04E46AC59AC2}" srcOrd="1" destOrd="0" presId="urn:microsoft.com/office/officeart/2008/layout/HexagonCluster"/>
    <dgm:cxn modelId="{7C502939-0E2C-477E-9504-0856B92391ED}" type="presParOf" srcId="{9EB04A59-1A1F-4A4D-BC27-04E46AC59AC2}" destId="{78D7C88D-B8D6-4566-8792-32C3198602A6}" srcOrd="0" destOrd="0" presId="urn:microsoft.com/office/officeart/2008/layout/HexagonCluster"/>
    <dgm:cxn modelId="{97E24D23-0C35-4FB5-A621-45E9CD09D44C}" type="presParOf" srcId="{3066B452-0EB9-45B2-BD17-64FB6E853329}" destId="{925335F8-2A1A-4BF3-8D3D-8EE8F37432DC}" srcOrd="2" destOrd="0" presId="urn:microsoft.com/office/officeart/2008/layout/HexagonCluster"/>
    <dgm:cxn modelId="{FFE82B08-CFC1-4869-97A9-753CF26A68A3}" type="presParOf" srcId="{925335F8-2A1A-4BF3-8D3D-8EE8F37432DC}" destId="{E159B9E6-8BC6-4C6A-8687-B5D97A591FFE}" srcOrd="0" destOrd="0" presId="urn:microsoft.com/office/officeart/2008/layout/HexagonCluster"/>
    <dgm:cxn modelId="{6414B91F-B9BF-44BA-B905-E02F2CE296A2}" type="presParOf" srcId="{3066B452-0EB9-45B2-BD17-64FB6E853329}" destId="{4A28B120-4333-4C9D-BF1D-AB535C8D4C7A}" srcOrd="3" destOrd="0" presId="urn:microsoft.com/office/officeart/2008/layout/HexagonCluster"/>
    <dgm:cxn modelId="{3174AD7E-E72D-48C5-9E20-3BB9A7910A41}" type="presParOf" srcId="{4A28B120-4333-4C9D-BF1D-AB535C8D4C7A}" destId="{5AABA340-8F9E-4074-BA65-9938D87B9A58}" srcOrd="0" destOrd="0" presId="urn:microsoft.com/office/officeart/2008/layout/HexagonCluster"/>
    <dgm:cxn modelId="{FE3EE7E1-4129-48EF-8AE1-0C76B4901B1B}" type="presParOf" srcId="{3066B452-0EB9-45B2-BD17-64FB6E853329}" destId="{BB64CAF2-4D82-400E-8D37-CE437D75D9E1}" srcOrd="4" destOrd="0" presId="urn:microsoft.com/office/officeart/2008/layout/HexagonCluster"/>
    <dgm:cxn modelId="{543A583F-211A-43B4-9F33-AD6E8F111D8F}" type="presParOf" srcId="{BB64CAF2-4D82-400E-8D37-CE437D75D9E1}" destId="{7255F845-D4E3-4A90-ADFC-DC3B9FBF3E93}" srcOrd="0" destOrd="0" presId="urn:microsoft.com/office/officeart/2008/layout/HexagonCluster"/>
    <dgm:cxn modelId="{51B457BC-DE17-4702-88B9-AF399183B34F}" type="presParOf" srcId="{3066B452-0EB9-45B2-BD17-64FB6E853329}" destId="{A3350046-1D80-4ED3-BD51-FEC943970D4E}" srcOrd="5" destOrd="0" presId="urn:microsoft.com/office/officeart/2008/layout/HexagonCluster"/>
    <dgm:cxn modelId="{9AAE6197-BFA8-4313-82B0-B5AB950092A9}" type="presParOf" srcId="{A3350046-1D80-4ED3-BD51-FEC943970D4E}" destId="{23AF3B9D-39F1-45DF-A3CD-5A0A3A7F23B0}" srcOrd="0" destOrd="0" presId="urn:microsoft.com/office/officeart/2008/layout/HexagonCluster"/>
    <dgm:cxn modelId="{E3C4F2CF-0EAE-4B95-9376-8936DD1B16DD}" type="presParOf" srcId="{3066B452-0EB9-45B2-BD17-64FB6E853329}" destId="{2968225B-564C-4FD2-A18D-F76E3557DFC7}" srcOrd="6" destOrd="0" presId="urn:microsoft.com/office/officeart/2008/layout/HexagonCluster"/>
    <dgm:cxn modelId="{7E207C1C-7803-4C3B-9FEC-64D3C30477E2}" type="presParOf" srcId="{2968225B-564C-4FD2-A18D-F76E3557DFC7}" destId="{34F54641-2C3D-4EF4-A12D-A001D2FBA656}" srcOrd="0" destOrd="0" presId="urn:microsoft.com/office/officeart/2008/layout/HexagonCluster"/>
    <dgm:cxn modelId="{B8424B00-4DE9-435B-ABD6-29411E727AED}" type="presParOf" srcId="{3066B452-0EB9-45B2-BD17-64FB6E853329}" destId="{14F08C64-15F5-42F2-8FD9-45708E603515}" srcOrd="7" destOrd="0" presId="urn:microsoft.com/office/officeart/2008/layout/HexagonCluster"/>
    <dgm:cxn modelId="{AFD84BEC-4396-4871-B094-15FFF2C22175}" type="presParOf" srcId="{14F08C64-15F5-42F2-8FD9-45708E603515}" destId="{2E30E61A-4E7F-4FD3-9538-69361B14344B}" srcOrd="0" destOrd="0" presId="urn:microsoft.com/office/officeart/2008/layout/HexagonCluster"/>
    <dgm:cxn modelId="{2C81955C-B237-41FF-AD0E-FEC985210AC4}" type="presParOf" srcId="{3066B452-0EB9-45B2-BD17-64FB6E853329}" destId="{7175385E-572E-4FBD-8D44-3CD1AD8F2E5F}" srcOrd="8" destOrd="0" presId="urn:microsoft.com/office/officeart/2008/layout/HexagonCluster"/>
    <dgm:cxn modelId="{C987AEC9-DC89-4838-B786-E0E901C2FAB1}" type="presParOf" srcId="{7175385E-572E-4FBD-8D44-3CD1AD8F2E5F}" destId="{F24ACBC7-EA77-499B-97A7-755566483B33}" srcOrd="0" destOrd="0" presId="urn:microsoft.com/office/officeart/2008/layout/HexagonCluster"/>
    <dgm:cxn modelId="{FF93E2AA-3995-47F1-9B8C-91D0B20EA5B1}" type="presParOf" srcId="{3066B452-0EB9-45B2-BD17-64FB6E853329}" destId="{B73A8BB9-F470-4CFC-80F1-9AFBAEA96DFB}" srcOrd="9" destOrd="0" presId="urn:microsoft.com/office/officeart/2008/layout/HexagonCluster"/>
    <dgm:cxn modelId="{A83FA26B-3129-4586-98C1-458D8AC1F9D0}" type="presParOf" srcId="{B73A8BB9-F470-4CFC-80F1-9AFBAEA96DFB}" destId="{448FF165-9267-45F4-9A33-F9057B8EC40A}" srcOrd="0" destOrd="0" presId="urn:microsoft.com/office/officeart/2008/layout/HexagonCluster"/>
    <dgm:cxn modelId="{E6BC65BC-5920-46BA-8D01-6F43F0766D29}" type="presParOf" srcId="{3066B452-0EB9-45B2-BD17-64FB6E853329}" destId="{4DFF3C8F-ADAE-4072-9A2F-4410B06BC987}" srcOrd="10" destOrd="0" presId="urn:microsoft.com/office/officeart/2008/layout/HexagonCluster"/>
    <dgm:cxn modelId="{56A0D937-B5B3-4488-9513-B64FDDDB61B6}" type="presParOf" srcId="{4DFF3C8F-ADAE-4072-9A2F-4410B06BC987}" destId="{0FE10D3A-9022-4C2E-A998-1B958EAF74A0}" srcOrd="0" destOrd="0" presId="urn:microsoft.com/office/officeart/2008/layout/HexagonCluster"/>
    <dgm:cxn modelId="{CF0C4FB3-4CA0-414F-B646-8BBA43ECA50C}" type="presParOf" srcId="{3066B452-0EB9-45B2-BD17-64FB6E853329}" destId="{9A17EA29-D157-45C3-A72A-45387C6CD4E9}" srcOrd="11" destOrd="0" presId="urn:microsoft.com/office/officeart/2008/layout/HexagonCluster"/>
    <dgm:cxn modelId="{CF52D74C-7717-417F-B6A4-8A0B2B424D67}" type="presParOf" srcId="{9A17EA29-D157-45C3-A72A-45387C6CD4E9}" destId="{A94A31DE-5905-4AFE-BDAB-B3A1C94F6D0B}" srcOrd="0" destOrd="0" presId="urn:microsoft.com/office/officeart/2008/layout/HexagonCluster"/>
    <dgm:cxn modelId="{B704E100-244E-4D70-BEB3-BACA7B5FFAFE}" type="presParOf" srcId="{3066B452-0EB9-45B2-BD17-64FB6E853329}" destId="{8EC42FCA-8532-48AD-B06D-EB9FDB090977}" srcOrd="12" destOrd="0" presId="urn:microsoft.com/office/officeart/2008/layout/HexagonCluster"/>
    <dgm:cxn modelId="{E7007D85-7304-49EA-92DC-776C277E67C7}" type="presParOf" srcId="{8EC42FCA-8532-48AD-B06D-EB9FDB090977}" destId="{1B1E2D2D-835F-45AF-B3F2-C78C38EE0624}" srcOrd="0" destOrd="0" presId="urn:microsoft.com/office/officeart/2008/layout/HexagonCluster"/>
    <dgm:cxn modelId="{BE715516-181C-4659-99C5-FB28343B1CF5}" type="presParOf" srcId="{3066B452-0EB9-45B2-BD17-64FB6E853329}" destId="{CD39E434-795D-47B0-ADF1-1C6C7608A3B0}" srcOrd="13" destOrd="0" presId="urn:microsoft.com/office/officeart/2008/layout/HexagonCluster"/>
    <dgm:cxn modelId="{EF5AC50B-A2D2-48AD-AE53-4212FD39F1B6}" type="presParOf" srcId="{CD39E434-795D-47B0-ADF1-1C6C7608A3B0}" destId="{C93FA126-9455-47A1-8CD3-4A95683D1B23}" srcOrd="0" destOrd="0" presId="urn:microsoft.com/office/officeart/2008/layout/HexagonCluster"/>
    <dgm:cxn modelId="{5346282F-288F-444B-B4A9-EBFA81F8B240}" type="presParOf" srcId="{3066B452-0EB9-45B2-BD17-64FB6E853329}" destId="{15E83DF7-1A86-4034-912F-5335C3BF1851}" srcOrd="14" destOrd="0" presId="urn:microsoft.com/office/officeart/2008/layout/HexagonCluster"/>
    <dgm:cxn modelId="{6644EADA-BB9F-43EC-8FBD-2975D9D4E4F7}" type="presParOf" srcId="{15E83DF7-1A86-4034-912F-5335C3BF1851}" destId="{6F4B656F-7EB8-4623-94AA-377150919C8A}" srcOrd="0" destOrd="0" presId="urn:microsoft.com/office/officeart/2008/layout/HexagonCluster"/>
    <dgm:cxn modelId="{2B09E492-B249-4CA7-8804-5FC3C3E9092E}" type="presParOf" srcId="{3066B452-0EB9-45B2-BD17-64FB6E853329}" destId="{C78C4BB3-E4EA-4032-8E9E-1545619EA6F6}" srcOrd="15" destOrd="0" presId="urn:microsoft.com/office/officeart/2008/layout/HexagonCluster"/>
    <dgm:cxn modelId="{E72A1BC3-D696-42C2-AA8B-EB544D9BEFCA}" type="presParOf" srcId="{C78C4BB3-E4EA-4032-8E9E-1545619EA6F6}" destId="{BE7997B6-2EDC-483D-8CD6-0A6C988E65E4}" srcOrd="0" destOrd="0" presId="urn:microsoft.com/office/officeart/2008/layout/HexagonCluster"/>
    <dgm:cxn modelId="{0B524ACA-73F3-421D-9430-9799EBA1DF82}" type="presParOf" srcId="{3066B452-0EB9-45B2-BD17-64FB6E853329}" destId="{9A00BD12-A108-4B10-8588-7D3D37A037DF}" srcOrd="16" destOrd="0" presId="urn:microsoft.com/office/officeart/2008/layout/HexagonCluster"/>
    <dgm:cxn modelId="{D3F5C1CF-C27D-4C56-99D8-239281A5795F}" type="presParOf" srcId="{9A00BD12-A108-4B10-8588-7D3D37A037DF}" destId="{CCB3EF0B-D5C1-4A8E-9369-DEF407D05C4D}" srcOrd="0" destOrd="0" presId="urn:microsoft.com/office/officeart/2008/layout/HexagonCluster"/>
    <dgm:cxn modelId="{DB9AE88E-1707-4EC6-8550-163DD965581A}" type="presParOf" srcId="{3066B452-0EB9-45B2-BD17-64FB6E853329}" destId="{99811E89-B666-4920-BD66-7CC6FCAB684B}" srcOrd="17" destOrd="0" presId="urn:microsoft.com/office/officeart/2008/layout/HexagonCluster"/>
    <dgm:cxn modelId="{DDE352FF-A49B-47EE-85FB-1648FE7BBF1F}" type="presParOf" srcId="{99811E89-B666-4920-BD66-7CC6FCAB684B}" destId="{0F3F91CB-5A01-4FBB-AA1C-9BA7AD95A24A}" srcOrd="0" destOrd="0" presId="urn:microsoft.com/office/officeart/2008/layout/HexagonCluster"/>
    <dgm:cxn modelId="{D91D573D-F997-4E09-A2E2-9BFE448205E4}" type="presParOf" srcId="{3066B452-0EB9-45B2-BD17-64FB6E853329}" destId="{8D616634-D37B-476B-8146-48EAED04FDEF}" srcOrd="18" destOrd="0" presId="urn:microsoft.com/office/officeart/2008/layout/HexagonCluster"/>
    <dgm:cxn modelId="{CEAAAB7C-D362-46FC-A4D2-00802366BFAE}" type="presParOf" srcId="{8D616634-D37B-476B-8146-48EAED04FDEF}" destId="{994478F6-6F2D-4A21-9691-0CD205BAEE1B}" srcOrd="0" destOrd="0" presId="urn:microsoft.com/office/officeart/2008/layout/HexagonCluster"/>
    <dgm:cxn modelId="{12E6BF8B-D580-4EE2-B4DB-4A3249940B05}" type="presParOf" srcId="{3066B452-0EB9-45B2-BD17-64FB6E853329}" destId="{0DB1E5D2-240B-4FA2-8969-6149148F4A8F}" srcOrd="19" destOrd="0" presId="urn:microsoft.com/office/officeart/2008/layout/HexagonCluster"/>
    <dgm:cxn modelId="{5CCE2D07-1BE7-4644-A56F-B5D8051F35D0}" type="presParOf" srcId="{0DB1E5D2-240B-4FA2-8969-6149148F4A8F}" destId="{6D468474-5DBC-477A-9FEC-3D7937D50503}" srcOrd="0" destOrd="0" presId="urn:microsoft.com/office/officeart/2008/layout/HexagonCluster"/>
    <dgm:cxn modelId="{3762026E-7BA4-43C3-B248-67780CD09CE5}" type="presParOf" srcId="{3066B452-0EB9-45B2-BD17-64FB6E853329}" destId="{7283F8F5-4FB6-4C34-927F-3450BF1C0A82}" srcOrd="20" destOrd="0" presId="urn:microsoft.com/office/officeart/2008/layout/HexagonCluster"/>
    <dgm:cxn modelId="{CB399176-2431-4A99-9E73-D6238E6D22D9}" type="presParOf" srcId="{7283F8F5-4FB6-4C34-927F-3450BF1C0A82}" destId="{A1F31146-563B-43C6-B56B-3D5944857B60}" srcOrd="0" destOrd="0" presId="urn:microsoft.com/office/officeart/2008/layout/HexagonCluster"/>
    <dgm:cxn modelId="{9E3EE7C1-F84F-4B00-8ECB-9A0F381565C1}" type="presParOf" srcId="{3066B452-0EB9-45B2-BD17-64FB6E853329}" destId="{2CE8448F-7816-4A04-BE3F-A2B1F0294D7D}" srcOrd="21" destOrd="0" presId="urn:microsoft.com/office/officeart/2008/layout/HexagonCluster"/>
    <dgm:cxn modelId="{3D668B8F-EF80-4C42-85ED-BE237DBFB339}" type="presParOf" srcId="{2CE8448F-7816-4A04-BE3F-A2B1F0294D7D}" destId="{0B74BE2D-C80F-48F0-9B81-49490B37E827}" srcOrd="0" destOrd="0" presId="urn:microsoft.com/office/officeart/2008/layout/HexagonCluster"/>
    <dgm:cxn modelId="{E252423B-41CC-4711-B0C9-7E688FCF5FD3}" type="presParOf" srcId="{3066B452-0EB9-45B2-BD17-64FB6E853329}" destId="{DE3F9496-4EAC-466A-B36D-6C2FB640442F}" srcOrd="22" destOrd="0" presId="urn:microsoft.com/office/officeart/2008/layout/HexagonCluster"/>
    <dgm:cxn modelId="{39633471-6FAC-4F26-8C81-F485E6154432}" type="presParOf" srcId="{DE3F9496-4EAC-466A-B36D-6C2FB640442F}" destId="{8649DA88-96DE-445B-BB41-246A77220C59}" srcOrd="0" destOrd="0" presId="urn:microsoft.com/office/officeart/2008/layout/HexagonCluster"/>
    <dgm:cxn modelId="{AB94369B-4E69-4776-A593-0557EADEC3EB}" type="presParOf" srcId="{3066B452-0EB9-45B2-BD17-64FB6E853329}" destId="{9A9C1233-BD7F-4845-B227-DE66AB50C52E}" srcOrd="23" destOrd="0" presId="urn:microsoft.com/office/officeart/2008/layout/HexagonCluster"/>
    <dgm:cxn modelId="{0AB8CA01-576E-4189-96B3-688192A7B424}" type="presParOf" srcId="{9A9C1233-BD7F-4845-B227-DE66AB50C52E}" destId="{5734324F-E6CB-48CC-91C6-E4AF1A88A539}" srcOrd="0" destOrd="0" presId="urn:microsoft.com/office/officeart/2008/layout/HexagonCluster"/>
    <dgm:cxn modelId="{CF62E309-4636-4D40-974E-BDBB85AF584D}" type="presParOf" srcId="{3066B452-0EB9-45B2-BD17-64FB6E853329}" destId="{EBE8CF13-D703-42CE-967A-9B663E817629}" srcOrd="24" destOrd="0" presId="urn:microsoft.com/office/officeart/2008/layout/HexagonCluster"/>
    <dgm:cxn modelId="{D3083EC3-0143-4446-B82E-896AEAF420E9}" type="presParOf" srcId="{EBE8CF13-D703-42CE-967A-9B663E817629}" destId="{D8B44CE1-14D6-4E6D-A4CA-3666E03FF356}" srcOrd="0" destOrd="0" presId="urn:microsoft.com/office/officeart/2008/layout/HexagonCluster"/>
    <dgm:cxn modelId="{F6FBE27E-359C-4777-97BA-43CD3F1E853A}" type="presParOf" srcId="{3066B452-0EB9-45B2-BD17-64FB6E853329}" destId="{4E87C76F-34F7-4F44-8198-304277EDF58A}" srcOrd="25" destOrd="0" presId="urn:microsoft.com/office/officeart/2008/layout/HexagonCluster"/>
    <dgm:cxn modelId="{BEADBD48-4D06-4C70-A382-4C2EB0E5DCAF}" type="presParOf" srcId="{4E87C76F-34F7-4F44-8198-304277EDF58A}" destId="{0ED3F847-C71B-40C6-A171-A8559024C126}" srcOrd="0" destOrd="0" presId="urn:microsoft.com/office/officeart/2008/layout/HexagonCluster"/>
    <dgm:cxn modelId="{82930DA0-CAF6-49DC-A19C-E2FC9F7DA745}" type="presParOf" srcId="{3066B452-0EB9-45B2-BD17-64FB6E853329}" destId="{5C4F06F2-39D3-431C-B474-7CF6CA7FDC85}" srcOrd="26" destOrd="0" presId="urn:microsoft.com/office/officeart/2008/layout/HexagonCluster"/>
    <dgm:cxn modelId="{E40D301B-5559-4108-9BF6-40693527AD30}" type="presParOf" srcId="{5C4F06F2-39D3-431C-B474-7CF6CA7FDC85}" destId="{629EBF42-A0CB-4E7F-83B3-2116604D6238}" srcOrd="0" destOrd="0" presId="urn:microsoft.com/office/officeart/2008/layout/HexagonCluster"/>
    <dgm:cxn modelId="{A789FBE5-D68A-485C-BC0E-192BC887B200}" type="presParOf" srcId="{3066B452-0EB9-45B2-BD17-64FB6E853329}" destId="{19C8A766-D6B8-470C-9333-384DDB2A995D}" srcOrd="27" destOrd="0" presId="urn:microsoft.com/office/officeart/2008/layout/HexagonCluster"/>
    <dgm:cxn modelId="{03959044-75B4-4470-AEE4-3C427CCB2E09}" type="presParOf" srcId="{19C8A766-D6B8-470C-9333-384DDB2A995D}" destId="{CC8D8D32-EEA1-411D-BB87-C58FF1998F6D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B439-C122-45C2-811B-B1CB1E49B58B}">
      <dsp:nvSpPr>
        <dsp:cNvPr id="0" name=""/>
        <dsp:cNvSpPr/>
      </dsp:nvSpPr>
      <dsp:spPr>
        <a:xfrm>
          <a:off x="-3924738" y="-602611"/>
          <a:ext cx="4677383" cy="4677383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B2FBC-5DCC-4EC3-8479-86F38332F55F}">
      <dsp:nvSpPr>
        <dsp:cNvPr id="0" name=""/>
        <dsp:cNvSpPr/>
      </dsp:nvSpPr>
      <dsp:spPr>
        <a:xfrm>
          <a:off x="394430" y="266939"/>
          <a:ext cx="5932438" cy="534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398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思源黑体 CN" pitchFamily="34" charset="-122"/>
              <a:ea typeface="思源黑体 CN" pitchFamily="34" charset="-122"/>
            </a:rPr>
            <a:t>FPGA</a:t>
          </a:r>
          <a:r>
            <a:rPr lang="zh-CN" altLang="en-US" sz="2400" kern="1200" dirty="0" smtClean="0">
              <a:latin typeface="思源黑体 CN" pitchFamily="34" charset="-122"/>
              <a:ea typeface="思源黑体 CN" pitchFamily="34" charset="-122"/>
            </a:rPr>
            <a:t>是什么</a:t>
          </a:r>
          <a:endParaRPr lang="zh-CN" altLang="en-US" sz="24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394430" y="266939"/>
        <a:ext cx="5932438" cy="534157"/>
      </dsp:txXfrm>
    </dsp:sp>
    <dsp:sp modelId="{6A357BC7-539B-4ECB-9EAB-2F5D90CE9E6C}">
      <dsp:nvSpPr>
        <dsp:cNvPr id="0" name=""/>
        <dsp:cNvSpPr/>
      </dsp:nvSpPr>
      <dsp:spPr>
        <a:xfrm>
          <a:off x="60582" y="200170"/>
          <a:ext cx="667696" cy="6676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502A7-F089-4404-9FD6-88CFED0729B5}">
      <dsp:nvSpPr>
        <dsp:cNvPr id="0" name=""/>
        <dsp:cNvSpPr/>
      </dsp:nvSpPr>
      <dsp:spPr>
        <a:xfrm>
          <a:off x="700675" y="1068314"/>
          <a:ext cx="5626193" cy="534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398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思源黑体 CN" pitchFamily="34" charset="-122"/>
              <a:ea typeface="思源黑体 CN" pitchFamily="34" charset="-122"/>
            </a:rPr>
            <a:t>FPGA</a:t>
          </a:r>
          <a:r>
            <a:rPr lang="zh-CN" altLang="en-US" sz="2400" kern="1200" dirty="0" smtClean="0">
              <a:latin typeface="思源黑体 CN" pitchFamily="34" charset="-122"/>
              <a:ea typeface="思源黑体 CN" pitchFamily="34" charset="-122"/>
            </a:rPr>
            <a:t>的技术优势</a:t>
          </a:r>
          <a:endParaRPr lang="zh-CN" altLang="en-US" sz="24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700675" y="1068314"/>
        <a:ext cx="5626193" cy="534157"/>
      </dsp:txXfrm>
    </dsp:sp>
    <dsp:sp modelId="{CE740109-A4D7-4E81-ABD0-9518AF64FF93}">
      <dsp:nvSpPr>
        <dsp:cNvPr id="0" name=""/>
        <dsp:cNvSpPr/>
      </dsp:nvSpPr>
      <dsp:spPr>
        <a:xfrm>
          <a:off x="366827" y="1001544"/>
          <a:ext cx="667696" cy="6676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D3599-C272-47E5-B0A4-027320EA363F}">
      <dsp:nvSpPr>
        <dsp:cNvPr id="0" name=""/>
        <dsp:cNvSpPr/>
      </dsp:nvSpPr>
      <dsp:spPr>
        <a:xfrm>
          <a:off x="700675" y="1869688"/>
          <a:ext cx="5626193" cy="534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398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思源黑体 CN" pitchFamily="34" charset="-122"/>
              <a:ea typeface="思源黑体 CN" pitchFamily="34" charset="-122"/>
            </a:rPr>
            <a:t>FPGA</a:t>
          </a:r>
          <a:r>
            <a:rPr lang="zh-CN" altLang="en-US" sz="2400" kern="1200" dirty="0" smtClean="0">
              <a:latin typeface="思源黑体 CN" pitchFamily="34" charset="-122"/>
              <a:ea typeface="思源黑体 CN" pitchFamily="34" charset="-122"/>
            </a:rPr>
            <a:t>的应用方向</a:t>
          </a:r>
          <a:endParaRPr lang="zh-CN" altLang="en-US" sz="24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700675" y="1869688"/>
        <a:ext cx="5626193" cy="534157"/>
      </dsp:txXfrm>
    </dsp:sp>
    <dsp:sp modelId="{1ABE96DC-0716-4BAC-9D52-6A0550E74620}">
      <dsp:nvSpPr>
        <dsp:cNvPr id="0" name=""/>
        <dsp:cNvSpPr/>
      </dsp:nvSpPr>
      <dsp:spPr>
        <a:xfrm>
          <a:off x="366827" y="1802919"/>
          <a:ext cx="667696" cy="6676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DD46D-ADB3-4A20-9267-89F050DC814A}">
      <dsp:nvSpPr>
        <dsp:cNvPr id="0" name=""/>
        <dsp:cNvSpPr/>
      </dsp:nvSpPr>
      <dsp:spPr>
        <a:xfrm>
          <a:off x="394430" y="2671063"/>
          <a:ext cx="5932438" cy="534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398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CN" pitchFamily="34" charset="-122"/>
              <a:ea typeface="思源黑体 CN" pitchFamily="34" charset="-122"/>
            </a:rPr>
            <a:t>国内外</a:t>
          </a:r>
          <a:r>
            <a:rPr lang="en-US" altLang="zh-CN" sz="2400" kern="1200" dirty="0" smtClean="0">
              <a:latin typeface="思源黑体 CN" pitchFamily="34" charset="-122"/>
              <a:ea typeface="思源黑体 CN" pitchFamily="34" charset="-122"/>
            </a:rPr>
            <a:t>FPGA</a:t>
          </a:r>
          <a:r>
            <a:rPr lang="zh-CN" altLang="en-US" sz="2400" kern="1200" dirty="0" smtClean="0">
              <a:latin typeface="思源黑体 CN" pitchFamily="34" charset="-122"/>
              <a:ea typeface="思源黑体 CN" pitchFamily="34" charset="-122"/>
            </a:rPr>
            <a:t>产业现状</a:t>
          </a:r>
          <a:endParaRPr lang="zh-CN" altLang="en-US" sz="24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394430" y="2671063"/>
        <a:ext cx="5932438" cy="534157"/>
      </dsp:txXfrm>
    </dsp:sp>
    <dsp:sp modelId="{9AA9C7A6-7BCB-4378-9518-388AE0457258}">
      <dsp:nvSpPr>
        <dsp:cNvPr id="0" name=""/>
        <dsp:cNvSpPr/>
      </dsp:nvSpPr>
      <dsp:spPr>
        <a:xfrm>
          <a:off x="60582" y="2604293"/>
          <a:ext cx="667696" cy="6676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2F0D3-A4AC-4D2F-8E43-9C9F1EBD9289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25209-2961-4BC2-B578-A7EFB8049394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DA226-38EA-4DB9-9872-35D9D4D95EAE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800" kern="1200" dirty="0" smtClean="0"/>
            <a:t> </a:t>
          </a:r>
          <a:endParaRPr lang="zh-CN" altLang="en-US" sz="3800" kern="1200" dirty="0"/>
        </a:p>
      </dsp:txBody>
      <dsp:txXfrm>
        <a:off x="28" y="0"/>
        <a:ext cx="2973631" cy="628457"/>
      </dsp:txXfrm>
    </dsp:sp>
    <dsp:sp modelId="{443153A5-CA8D-490C-BE25-D7D77ED4C8DA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36BEA-BDD6-4000-929F-AB6DC93B2F08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Light" pitchFamily="34" charset="-122"/>
              <a:ea typeface="思源黑体 Light" pitchFamily="34" charset="-122"/>
            </a:rPr>
            <a:t>速度快</a:t>
          </a:r>
          <a:endParaRPr lang="zh-CN" altLang="en-US" sz="2400" kern="1200" dirty="0">
            <a:latin typeface="思源黑体 Light" pitchFamily="34" charset="-122"/>
            <a:ea typeface="思源黑体 Light" pitchFamily="34" charset="-122"/>
          </a:endParaRPr>
        </a:p>
      </dsp:txBody>
      <dsp:txXfrm>
        <a:off x="208182" y="1123674"/>
        <a:ext cx="2765476" cy="509203"/>
      </dsp:txXfrm>
    </dsp:sp>
    <dsp:sp modelId="{C49C0D93-C171-44AB-A5EB-2443DA367E5A}">
      <dsp:nvSpPr>
        <dsp:cNvPr id="0" name=""/>
        <dsp:cNvSpPr/>
      </dsp:nvSpPr>
      <dsp:spPr>
        <a:xfrm>
          <a:off x="28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6B7F6-BC62-45BD-A302-62B209C80E0B}">
      <dsp:nvSpPr>
        <dsp:cNvPr id="0" name=""/>
        <dsp:cNvSpPr/>
      </dsp:nvSpPr>
      <dsp:spPr>
        <a:xfrm>
          <a:off x="208182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Light" pitchFamily="34" charset="-122"/>
              <a:ea typeface="思源黑体 Light" pitchFamily="34" charset="-122"/>
            </a:rPr>
            <a:t>效率高</a:t>
          </a:r>
          <a:endParaRPr lang="zh-CN" altLang="en-US" sz="2400" kern="1200" dirty="0">
            <a:latin typeface="思源黑体 Light" pitchFamily="34" charset="-122"/>
            <a:ea typeface="思源黑体 Light" pitchFamily="34" charset="-122"/>
          </a:endParaRPr>
        </a:p>
      </dsp:txBody>
      <dsp:txXfrm>
        <a:off x="208182" y="1632878"/>
        <a:ext cx="2765476" cy="509203"/>
      </dsp:txXfrm>
    </dsp:sp>
    <dsp:sp modelId="{DFE2FB09-E753-48A2-9F28-EDFBDC279B6B}">
      <dsp:nvSpPr>
        <dsp:cNvPr id="0" name=""/>
        <dsp:cNvSpPr/>
      </dsp:nvSpPr>
      <dsp:spPr>
        <a:xfrm>
          <a:off x="28" y="2287459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2B609-490D-4349-A002-5605CE28FC7A}">
      <dsp:nvSpPr>
        <dsp:cNvPr id="0" name=""/>
        <dsp:cNvSpPr/>
      </dsp:nvSpPr>
      <dsp:spPr>
        <a:xfrm>
          <a:off x="208182" y="2142081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Light" pitchFamily="34" charset="-122"/>
              <a:ea typeface="思源黑体 Light" pitchFamily="34" charset="-122"/>
            </a:rPr>
            <a:t>低延时</a:t>
          </a:r>
          <a:endParaRPr lang="zh-CN" altLang="en-US" sz="2400" kern="1200" dirty="0">
            <a:latin typeface="思源黑体 Light" pitchFamily="34" charset="-122"/>
            <a:ea typeface="思源黑体 Light" pitchFamily="34" charset="-122"/>
          </a:endParaRPr>
        </a:p>
      </dsp:txBody>
      <dsp:txXfrm>
        <a:off x="208182" y="2142081"/>
        <a:ext cx="2765476" cy="509203"/>
      </dsp:txXfrm>
    </dsp:sp>
    <dsp:sp modelId="{7661FA05-C179-4649-B34E-8335565C7A4C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1064E-26D1-46A7-9088-941DF2A8E192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7B62D-D7F3-411B-9EC3-818086E1990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800" kern="1200" dirty="0" smtClean="0"/>
            <a:t> </a:t>
          </a:r>
          <a:endParaRPr lang="zh-CN" altLang="en-US" sz="3800" kern="1200" dirty="0"/>
        </a:p>
      </dsp:txBody>
      <dsp:txXfrm>
        <a:off x="3122340" y="0"/>
        <a:ext cx="2973631" cy="628457"/>
      </dsp:txXfrm>
    </dsp:sp>
    <dsp:sp modelId="{40C1784C-3254-4540-B56B-FD2815C83EF2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A36A2-8718-4A10-A100-2210C794A9A0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Light" pitchFamily="34" charset="-122"/>
              <a:ea typeface="思源黑体 Light" pitchFamily="34" charset="-122"/>
            </a:rPr>
            <a:t>可重构</a:t>
          </a:r>
          <a:endParaRPr lang="zh-CN" altLang="en-US" sz="2400" kern="1200" dirty="0">
            <a:latin typeface="思源黑体 Light" pitchFamily="34" charset="-122"/>
            <a:ea typeface="思源黑体 Light" pitchFamily="34" charset="-122"/>
          </a:endParaRPr>
        </a:p>
      </dsp:txBody>
      <dsp:txXfrm>
        <a:off x="3330494" y="1123674"/>
        <a:ext cx="2765476" cy="509203"/>
      </dsp:txXfrm>
    </dsp:sp>
    <dsp:sp modelId="{F4074086-A282-42A1-A52B-6633DD034E77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F11D5-AE8C-4542-A320-D003DA0B902F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Light" pitchFamily="34" charset="-122"/>
              <a:ea typeface="思源黑体 Light" pitchFamily="34" charset="-122"/>
            </a:rPr>
            <a:t>开发灵活、方便</a:t>
          </a:r>
          <a:endParaRPr lang="zh-CN" altLang="en-US" sz="2400" kern="1200" dirty="0">
            <a:latin typeface="思源黑体 Light" pitchFamily="34" charset="-122"/>
            <a:ea typeface="思源黑体 Light" pitchFamily="34" charset="-122"/>
          </a:endParaRPr>
        </a:p>
      </dsp:txBody>
      <dsp:txXfrm>
        <a:off x="3330494" y="1632878"/>
        <a:ext cx="2765476" cy="509203"/>
      </dsp:txXfrm>
    </dsp:sp>
    <dsp:sp modelId="{5D3D7735-F93E-4A18-9D14-BD85BFE87E5D}">
      <dsp:nvSpPr>
        <dsp:cNvPr id="0" name=""/>
        <dsp:cNvSpPr/>
      </dsp:nvSpPr>
      <dsp:spPr>
        <a:xfrm>
          <a:off x="3122340" y="2287459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2EBAA-20CF-4582-AD86-CDB5DD458742}">
      <dsp:nvSpPr>
        <dsp:cNvPr id="0" name=""/>
        <dsp:cNvSpPr/>
      </dsp:nvSpPr>
      <dsp:spPr>
        <a:xfrm>
          <a:off x="3330494" y="2142081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Light" pitchFamily="34" charset="-122"/>
              <a:ea typeface="思源黑体 Light" pitchFamily="34" charset="-122"/>
            </a:rPr>
            <a:t>接口丰富</a:t>
          </a:r>
          <a:endParaRPr lang="zh-CN" altLang="en-US" sz="2400" kern="1200" dirty="0">
            <a:latin typeface="思源黑体 Light" pitchFamily="34" charset="-122"/>
            <a:ea typeface="思源黑体 Light" pitchFamily="34" charset="-122"/>
          </a:endParaRPr>
        </a:p>
      </dsp:txBody>
      <dsp:txXfrm>
        <a:off x="3330494" y="2142081"/>
        <a:ext cx="2765476" cy="509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53F8F-0061-46E3-934F-1EAB2CD687E0}">
      <dsp:nvSpPr>
        <dsp:cNvPr id="0" name=""/>
        <dsp:cNvSpPr/>
      </dsp:nvSpPr>
      <dsp:spPr>
        <a:xfrm>
          <a:off x="989380" y="1811707"/>
          <a:ext cx="1149705" cy="98722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ctr" defTabSz="106680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CN" pitchFamily="34" charset="-122"/>
              <a:ea typeface="思源黑体 CN" pitchFamily="34" charset="-122"/>
            </a:rPr>
            <a:t>通信领域</a:t>
          </a:r>
          <a:endParaRPr lang="zh-CN" altLang="en-US" sz="24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1167457" y="1964618"/>
        <a:ext cx="793551" cy="681401"/>
      </dsp:txXfrm>
    </dsp:sp>
    <dsp:sp modelId="{78D7C88D-B8D6-4566-8792-32C3198602A6}">
      <dsp:nvSpPr>
        <dsp:cNvPr id="0" name=""/>
        <dsp:cNvSpPr/>
      </dsp:nvSpPr>
      <dsp:spPr>
        <a:xfrm>
          <a:off x="1016812" y="2253036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9B9E6-8BC6-4C6A-8687-B5D97A591FFE}">
      <dsp:nvSpPr>
        <dsp:cNvPr id="0" name=""/>
        <dsp:cNvSpPr/>
      </dsp:nvSpPr>
      <dsp:spPr>
        <a:xfrm>
          <a:off x="0" y="1265813"/>
          <a:ext cx="1149705" cy="98722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BA340-8F9E-4074-BA65-9938D87B9A58}">
      <dsp:nvSpPr>
        <dsp:cNvPr id="0" name=""/>
        <dsp:cNvSpPr/>
      </dsp:nvSpPr>
      <dsp:spPr>
        <a:xfrm>
          <a:off x="787603" y="2122052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F845-D4E3-4A90-ADFC-DC3B9FBF3E93}">
      <dsp:nvSpPr>
        <dsp:cNvPr id="0" name=""/>
        <dsp:cNvSpPr/>
      </dsp:nvSpPr>
      <dsp:spPr>
        <a:xfrm>
          <a:off x="1978761" y="1262836"/>
          <a:ext cx="1149705" cy="98722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" pitchFamily="34" charset="-122"/>
              <a:ea typeface="思源黑体 CN" pitchFamily="34" charset="-122"/>
            </a:rPr>
            <a:t>视频图像处理</a:t>
          </a:r>
          <a:endParaRPr lang="zh-CN" altLang="en-US" sz="20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2156838" y="1415747"/>
        <a:ext cx="793551" cy="681401"/>
      </dsp:txXfrm>
    </dsp:sp>
    <dsp:sp modelId="{23AF3B9D-39F1-45DF-A3CD-5A0A3A7F23B0}">
      <dsp:nvSpPr>
        <dsp:cNvPr id="0" name=""/>
        <dsp:cNvSpPr/>
      </dsp:nvSpPr>
      <dsp:spPr>
        <a:xfrm>
          <a:off x="2770022" y="2116842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54641-2C3D-4EF4-A12D-A001D2FBA656}">
      <dsp:nvSpPr>
        <dsp:cNvPr id="0" name=""/>
        <dsp:cNvSpPr/>
      </dsp:nvSpPr>
      <dsp:spPr>
        <a:xfrm>
          <a:off x="2967532" y="1809474"/>
          <a:ext cx="1149705" cy="98722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0E61A-4E7F-4FD3-9538-69361B14344B}">
      <dsp:nvSpPr>
        <dsp:cNvPr id="0" name=""/>
        <dsp:cNvSpPr/>
      </dsp:nvSpPr>
      <dsp:spPr>
        <a:xfrm>
          <a:off x="2995574" y="2248943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ACBC7-EA77-499B-97A7-755566483B33}">
      <dsp:nvSpPr>
        <dsp:cNvPr id="0" name=""/>
        <dsp:cNvSpPr/>
      </dsp:nvSpPr>
      <dsp:spPr>
        <a:xfrm>
          <a:off x="989380" y="720292"/>
          <a:ext cx="1149705" cy="98722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ctr" defTabSz="106680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CN" pitchFamily="34" charset="-122"/>
              <a:ea typeface="思源黑体 CN" pitchFamily="34" charset="-122"/>
            </a:rPr>
            <a:t>汽车驾驶</a:t>
          </a:r>
          <a:endParaRPr lang="zh-CN" altLang="en-US" sz="24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1167457" y="873203"/>
        <a:ext cx="793551" cy="681401"/>
      </dsp:txXfrm>
    </dsp:sp>
    <dsp:sp modelId="{448FF165-9267-45F4-9A33-F9057B8EC40A}">
      <dsp:nvSpPr>
        <dsp:cNvPr id="0" name=""/>
        <dsp:cNvSpPr/>
      </dsp:nvSpPr>
      <dsp:spPr>
        <a:xfrm>
          <a:off x="1772107" y="733688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10D3A-9022-4C2E-A998-1B958EAF74A0}">
      <dsp:nvSpPr>
        <dsp:cNvPr id="0" name=""/>
        <dsp:cNvSpPr/>
      </dsp:nvSpPr>
      <dsp:spPr>
        <a:xfrm>
          <a:off x="1978761" y="171421"/>
          <a:ext cx="1149705" cy="98722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A31DE-5905-4AFE-BDAB-B3A1C94F6D0B}">
      <dsp:nvSpPr>
        <dsp:cNvPr id="0" name=""/>
        <dsp:cNvSpPr/>
      </dsp:nvSpPr>
      <dsp:spPr>
        <a:xfrm>
          <a:off x="2011070" y="608657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E2D2D-835F-45AF-B3F2-C78C38EE0624}">
      <dsp:nvSpPr>
        <dsp:cNvPr id="0" name=""/>
        <dsp:cNvSpPr/>
      </dsp:nvSpPr>
      <dsp:spPr>
        <a:xfrm>
          <a:off x="2967532" y="718059"/>
          <a:ext cx="1149705" cy="98722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ctr" defTabSz="106680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CN" pitchFamily="34" charset="-122"/>
              <a:ea typeface="思源黑体 CN" pitchFamily="34" charset="-122"/>
            </a:rPr>
            <a:t>人工智能</a:t>
          </a:r>
          <a:endParaRPr lang="zh-CN" altLang="en-US" sz="24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3145609" y="870970"/>
        <a:ext cx="793551" cy="681401"/>
      </dsp:txXfrm>
    </dsp:sp>
    <dsp:sp modelId="{C93FA126-9455-47A1-8CD3-4A95683D1B23}">
      <dsp:nvSpPr>
        <dsp:cNvPr id="0" name=""/>
        <dsp:cNvSpPr/>
      </dsp:nvSpPr>
      <dsp:spPr>
        <a:xfrm>
          <a:off x="3962400" y="1155667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B656F-7EB8-4623-94AA-377150919C8A}">
      <dsp:nvSpPr>
        <dsp:cNvPr id="0" name=""/>
        <dsp:cNvSpPr/>
      </dsp:nvSpPr>
      <dsp:spPr>
        <a:xfrm>
          <a:off x="3956913" y="1273256"/>
          <a:ext cx="1149705" cy="98722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997B6-2EDC-483D-8CD6-0A6C988E65E4}">
      <dsp:nvSpPr>
        <dsp:cNvPr id="0" name=""/>
        <dsp:cNvSpPr/>
      </dsp:nvSpPr>
      <dsp:spPr>
        <a:xfrm>
          <a:off x="4181246" y="1290745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B3EF0B-D5C1-4A8E-9369-DEF407D05C4D}">
      <dsp:nvSpPr>
        <dsp:cNvPr id="0" name=""/>
        <dsp:cNvSpPr/>
      </dsp:nvSpPr>
      <dsp:spPr>
        <a:xfrm>
          <a:off x="3956913" y="181840"/>
          <a:ext cx="1149705" cy="98722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ctr" defTabSz="106680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思源黑体 CN" pitchFamily="34" charset="-122"/>
              <a:ea typeface="思源黑体 CN" pitchFamily="34" charset="-122"/>
            </a:rPr>
            <a:t>医疗设备</a:t>
          </a:r>
          <a:endParaRPr lang="zh-CN" altLang="en-US" sz="24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4134990" y="334751"/>
        <a:ext cx="793551" cy="681401"/>
      </dsp:txXfrm>
    </dsp:sp>
    <dsp:sp modelId="{0F3F91CB-5A01-4FBB-AA1C-9BA7AD95A24A}">
      <dsp:nvSpPr>
        <dsp:cNvPr id="0" name=""/>
        <dsp:cNvSpPr/>
      </dsp:nvSpPr>
      <dsp:spPr>
        <a:xfrm>
          <a:off x="4951780" y="624286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478F6-6F2D-4A21-9691-0CD205BAEE1B}">
      <dsp:nvSpPr>
        <dsp:cNvPr id="0" name=""/>
        <dsp:cNvSpPr/>
      </dsp:nvSpPr>
      <dsp:spPr>
        <a:xfrm>
          <a:off x="4946294" y="732571"/>
          <a:ext cx="1149705" cy="98722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68474-5DBC-477A-9FEC-3D7937D50503}">
      <dsp:nvSpPr>
        <dsp:cNvPr id="0" name=""/>
        <dsp:cNvSpPr/>
      </dsp:nvSpPr>
      <dsp:spPr>
        <a:xfrm>
          <a:off x="5175503" y="754526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31146-563B-43C6-B56B-3D5944857B60}">
      <dsp:nvSpPr>
        <dsp:cNvPr id="0" name=""/>
        <dsp:cNvSpPr/>
      </dsp:nvSpPr>
      <dsp:spPr>
        <a:xfrm>
          <a:off x="4946294" y="1822126"/>
          <a:ext cx="1149705" cy="98722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" pitchFamily="34" charset="-122"/>
              <a:ea typeface="思源黑体 CN" pitchFamily="34" charset="-122"/>
            </a:rPr>
            <a:t>数字信号处理</a:t>
          </a:r>
          <a:endParaRPr lang="zh-CN" altLang="en-US" sz="20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5124371" y="1975037"/>
        <a:ext cx="793551" cy="681401"/>
      </dsp:txXfrm>
    </dsp:sp>
    <dsp:sp modelId="{0B74BE2D-C80F-48F0-9B81-49490B37E827}">
      <dsp:nvSpPr>
        <dsp:cNvPr id="0" name=""/>
        <dsp:cNvSpPr/>
      </dsp:nvSpPr>
      <dsp:spPr>
        <a:xfrm>
          <a:off x="5174284" y="2686923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9DA88-96DE-445B-BB41-246A77220C59}">
      <dsp:nvSpPr>
        <dsp:cNvPr id="0" name=""/>
        <dsp:cNvSpPr/>
      </dsp:nvSpPr>
      <dsp:spPr>
        <a:xfrm>
          <a:off x="3956913" y="2362810"/>
          <a:ext cx="1149705" cy="98722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4324F-E6CB-48CC-91C6-E4AF1A88A539}">
      <dsp:nvSpPr>
        <dsp:cNvPr id="0" name=""/>
        <dsp:cNvSpPr/>
      </dsp:nvSpPr>
      <dsp:spPr>
        <a:xfrm>
          <a:off x="4960924" y="2795953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44CE1-14D6-4E6D-A4CA-3666E03FF356}">
      <dsp:nvSpPr>
        <dsp:cNvPr id="0" name=""/>
        <dsp:cNvSpPr/>
      </dsp:nvSpPr>
      <dsp:spPr>
        <a:xfrm>
          <a:off x="1977542" y="2356484"/>
          <a:ext cx="1149705" cy="98722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思源黑体 CN" pitchFamily="34" charset="-122"/>
              <a:ea typeface="思源黑体 CN" pitchFamily="34" charset="-122"/>
            </a:rPr>
            <a:t>IC</a:t>
          </a:r>
          <a:r>
            <a:rPr lang="zh-CN" altLang="en-US" sz="2000" kern="1200" dirty="0" smtClean="0">
              <a:latin typeface="思源黑体 CN" pitchFamily="34" charset="-122"/>
              <a:ea typeface="思源黑体 CN" pitchFamily="34" charset="-122"/>
            </a:rPr>
            <a:t>原型验证</a:t>
          </a:r>
          <a:endParaRPr lang="zh-CN" altLang="en-US" sz="2000" kern="1200" dirty="0">
            <a:latin typeface="思源黑体 CN" pitchFamily="34" charset="-122"/>
            <a:ea typeface="思源黑体 CN" pitchFamily="34" charset="-122"/>
          </a:endParaRPr>
        </a:p>
      </dsp:txBody>
      <dsp:txXfrm>
        <a:off x="2155619" y="2509395"/>
        <a:ext cx="793551" cy="681401"/>
      </dsp:txXfrm>
    </dsp:sp>
    <dsp:sp modelId="{0ED3F847-C71B-40C6-A171-A8559024C126}">
      <dsp:nvSpPr>
        <dsp:cNvPr id="0" name=""/>
        <dsp:cNvSpPr/>
      </dsp:nvSpPr>
      <dsp:spPr>
        <a:xfrm>
          <a:off x="2010460" y="2794093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BF42-A0CB-4E7F-83B3-2116604D6238}">
      <dsp:nvSpPr>
        <dsp:cNvPr id="0" name=""/>
        <dsp:cNvSpPr/>
      </dsp:nvSpPr>
      <dsp:spPr>
        <a:xfrm>
          <a:off x="988771" y="2905355"/>
          <a:ext cx="1149705" cy="98722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D8D32-EEA1-411D-BB87-C58FF1998F6D}">
      <dsp:nvSpPr>
        <dsp:cNvPr id="0" name=""/>
        <dsp:cNvSpPr/>
      </dsp:nvSpPr>
      <dsp:spPr>
        <a:xfrm>
          <a:off x="1770887" y="2919123"/>
          <a:ext cx="134112" cy="11572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8CC2-015C-4B09-8666-AB3170310C30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4944C-FBC4-4862-A788-F573B2B71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48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117C1-E066-4E5E-955A-4C1A7D630DE0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946E-CFD3-46D9-87A1-2CA7EE0F8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97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6381328"/>
            <a:ext cx="9160007" cy="48777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79388" y="6458318"/>
            <a:ext cx="271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| </a:t>
            </a:r>
            <a:r>
              <a:rPr lang="zh-CN" altLang="en-US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嵌入式教育专家</a:t>
            </a:r>
            <a:r>
              <a:rPr lang="en-US" altLang="zh-CN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·</a:t>
            </a:r>
            <a:r>
              <a:rPr lang="zh-CN" altLang="en-US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为初学而生</a:t>
            </a:r>
            <a:endParaRPr lang="zh-CN" altLang="en-US" sz="1400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516216" y="6453601"/>
            <a:ext cx="238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技术论坛：</a:t>
            </a:r>
            <a:r>
              <a:rPr lang="en-US" altLang="zh-CN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www.firebbs.cn</a:t>
            </a:r>
            <a:endParaRPr lang="zh-CN" altLang="en-US" sz="1400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6" y="6517577"/>
            <a:ext cx="576064" cy="17982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985300"/>
            <a:ext cx="9160193" cy="67437"/>
          </a:xfrm>
          <a:prstGeom prst="rect">
            <a:avLst/>
          </a:prstGeom>
        </p:spPr>
      </p:pic>
      <p:pic>
        <p:nvPicPr>
          <p:cNvPr id="19" name="图片 18"/>
          <p:cNvPicPr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006" y="524481"/>
            <a:ext cx="1069086" cy="5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9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6381328"/>
            <a:ext cx="9160007" cy="487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02" y="601200"/>
            <a:ext cx="1049441" cy="3276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79388" y="6458318"/>
            <a:ext cx="271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| </a:t>
            </a:r>
            <a:r>
              <a:rPr lang="zh-CN" altLang="en-US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嵌入式教育专家</a:t>
            </a:r>
            <a:r>
              <a:rPr lang="en-US" altLang="zh-CN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·</a:t>
            </a:r>
            <a:r>
              <a:rPr lang="zh-CN" altLang="en-US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为初学而生</a:t>
            </a:r>
            <a:endParaRPr lang="zh-CN" altLang="en-US" sz="1400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6" y="6517577"/>
            <a:ext cx="576064" cy="17982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516216" y="6453601"/>
            <a:ext cx="238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技术论坛：</a:t>
            </a:r>
            <a:r>
              <a:rPr lang="en-US" altLang="zh-CN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www.firebbs.cn</a:t>
            </a:r>
            <a:endParaRPr lang="zh-CN" altLang="en-US" sz="1400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6381328"/>
            <a:ext cx="9160007" cy="48777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79388" y="6458318"/>
            <a:ext cx="271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| </a:t>
            </a:r>
            <a:r>
              <a:rPr lang="zh-CN" altLang="en-US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嵌入式教育专家</a:t>
            </a:r>
            <a:r>
              <a:rPr lang="en-US" altLang="zh-CN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·</a:t>
            </a:r>
            <a:r>
              <a:rPr lang="zh-CN" altLang="en-US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为初学而生</a:t>
            </a:r>
            <a:endParaRPr lang="zh-CN" altLang="en-US" sz="1400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516216" y="6453601"/>
            <a:ext cx="238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技术论坛：</a:t>
            </a:r>
            <a:r>
              <a:rPr lang="en-US" altLang="zh-CN" sz="1400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www.firebbs.cn</a:t>
            </a:r>
            <a:endParaRPr lang="zh-CN" altLang="en-US" sz="1400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6" y="6517577"/>
            <a:ext cx="576064" cy="1798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985300"/>
            <a:ext cx="9160193" cy="67437"/>
          </a:xfrm>
          <a:prstGeom prst="rect">
            <a:avLst/>
          </a:prstGeom>
        </p:spPr>
      </p:pic>
      <p:pic>
        <p:nvPicPr>
          <p:cNvPr id="10" name="图片 9"/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006" y="524481"/>
            <a:ext cx="1069086" cy="5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4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556" y="1844824"/>
            <a:ext cx="79928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" pitchFamily="34" charset="-122"/>
                <a:ea typeface="思源黑体 CN" pitchFamily="34" charset="-122"/>
              </a:rPr>
              <a:t>第</a:t>
            </a:r>
            <a:r>
              <a:rPr lang="en-US" altLang="zh-CN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" pitchFamily="34" charset="-122"/>
                <a:ea typeface="思源黑体 CN" pitchFamily="34" charset="-122"/>
              </a:rPr>
              <a:t>2</a:t>
            </a:r>
            <a:r>
              <a:rPr lang="zh-CN" alt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" pitchFamily="34" charset="-122"/>
                <a:ea typeface="思源黑体 CN" pitchFamily="34" charset="-122"/>
              </a:rPr>
              <a:t>讲</a:t>
            </a:r>
            <a:endParaRPr lang="en-US" altLang="zh-CN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黑体 CN" pitchFamily="34" charset="-122"/>
              <a:ea typeface="思源黑体 CN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" pitchFamily="34" charset="-122"/>
                <a:ea typeface="思源黑体 CN" pitchFamily="34" charset="-122"/>
              </a:rPr>
              <a:t>初</a:t>
            </a:r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" pitchFamily="34" charset="-122"/>
                <a:ea typeface="思源黑体 CN" pitchFamily="34" charset="-122"/>
              </a:rPr>
              <a:t>识</a:t>
            </a:r>
            <a:r>
              <a:rPr lang="en-US" altLang="zh-CN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517" y="601433"/>
            <a:ext cx="449289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000" dirty="0">
                <a:latin typeface="思源黑体 Light" pitchFamily="34" charset="-122"/>
                <a:ea typeface="思源黑体 Light" pitchFamily="34" charset="-122"/>
              </a:rPr>
              <a:t>[</a:t>
            </a:r>
            <a:r>
              <a:rPr lang="zh-CN" altLang="en-US" sz="2000" dirty="0">
                <a:latin typeface="思源黑体 Light" pitchFamily="34" charset="-122"/>
                <a:ea typeface="思源黑体 Light" pitchFamily="34" charset="-122"/>
              </a:rPr>
              <a:t>野火</a:t>
            </a:r>
            <a:r>
              <a:rPr lang="en-US" altLang="zh-CN" sz="2000" dirty="0" smtClean="0">
                <a:latin typeface="思源黑体 Light" pitchFamily="34" charset="-122"/>
                <a:ea typeface="思源黑体 Light" pitchFamily="34" charset="-122"/>
              </a:rPr>
              <a:t>]《FPGA   Verilog</a:t>
            </a:r>
            <a:r>
              <a:rPr lang="zh-CN" altLang="en-US" sz="2000" dirty="0" smtClean="0">
                <a:latin typeface="思源黑体 Light" pitchFamily="34" charset="-122"/>
                <a:ea typeface="思源黑体 Light" pitchFamily="34" charset="-122"/>
              </a:rPr>
              <a:t>开发实战指南</a:t>
            </a:r>
            <a:r>
              <a:rPr lang="en-US" altLang="zh-CN" sz="2000" dirty="0" smtClean="0">
                <a:latin typeface="思源黑体 Light" pitchFamily="34" charset="-122"/>
                <a:ea typeface="思源黑体 Light" pitchFamily="34" charset="-122"/>
              </a:rPr>
              <a:t>》</a:t>
            </a:r>
            <a:endParaRPr lang="zh-CN" altLang="en-US" sz="2000" dirty="0">
              <a:latin typeface="思源黑体 Light" pitchFamily="34" charset="-122"/>
              <a:ea typeface="思源黑体 Light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7" y="4908114"/>
            <a:ext cx="1032156" cy="103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57" y="4919473"/>
            <a:ext cx="1001893" cy="102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3547" y="59260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思源黑体 Light" pitchFamily="34" charset="-122"/>
                <a:ea typeface="思源黑体 Light" pitchFamily="34" charset="-122"/>
              </a:rPr>
              <a:t>公众号</a:t>
            </a:r>
            <a:endParaRPr lang="zh-CN" altLang="en-US" sz="1400" dirty="0">
              <a:latin typeface="思源黑体 Light" pitchFamily="34" charset="-122"/>
              <a:ea typeface="思源黑体 Light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5997" y="59260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Light" pitchFamily="34" charset="-122"/>
                <a:ea typeface="思源黑体 Light" pitchFamily="34" charset="-122"/>
              </a:rPr>
              <a:t>淘宝店铺</a:t>
            </a:r>
          </a:p>
        </p:txBody>
      </p:sp>
    </p:spTree>
    <p:extLst>
      <p:ext uri="{BB962C8B-B14F-4D97-AF65-F5344CB8AC3E}">
        <p14:creationId xmlns:p14="http://schemas.microsoft.com/office/powerpoint/2010/main" val="15574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270501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思源黑体 CN" pitchFamily="34" charset="-122"/>
                <a:ea typeface="思源黑体 CN" pitchFamily="34" charset="-122"/>
              </a:rPr>
              <a:t>2</a:t>
            </a:r>
            <a:r>
              <a:rPr lang="en-US" altLang="zh-CN" sz="3600" dirty="0" smtClean="0">
                <a:latin typeface="思源黑体 CN" pitchFamily="34" charset="-122"/>
                <a:ea typeface="思源黑体 CN" pitchFamily="34" charset="-122"/>
              </a:rPr>
              <a:t>. </a:t>
            </a:r>
            <a:r>
              <a:rPr lang="en-US" altLang="zh-CN" sz="36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r>
              <a:rPr lang="zh-CN" altLang="en-US" sz="3600" dirty="0" smtClean="0">
                <a:latin typeface="思源黑体 CN" pitchFamily="34" charset="-122"/>
                <a:ea typeface="思源黑体 CN" pitchFamily="34" charset="-122"/>
              </a:rPr>
              <a:t>的</a:t>
            </a:r>
            <a:r>
              <a:rPr lang="zh-CN" altLang="en-US" sz="3600" dirty="0">
                <a:latin typeface="思源黑体 CN" pitchFamily="34" charset="-122"/>
                <a:ea typeface="思源黑体 CN" pitchFamily="34" charset="-122"/>
              </a:rPr>
              <a:t>技术优势</a:t>
            </a:r>
            <a:endParaRPr lang="en-US" altLang="zh-CN" sz="3600" dirty="0" smtClean="0">
              <a:latin typeface="思源黑体 CN" pitchFamily="34" charset="-122"/>
              <a:ea typeface="思源黑体 CN" pitchFamily="34" charset="-122"/>
            </a:endParaRP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3979343911"/>
              </p:ext>
            </p:extLst>
          </p:nvPr>
        </p:nvGraphicFramePr>
        <p:xfrm>
          <a:off x="755576" y="159366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63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270501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思源黑体 CN" pitchFamily="34" charset="-122"/>
                <a:ea typeface="思源黑体 CN" pitchFamily="34" charset="-122"/>
              </a:rPr>
              <a:t>3. FPGA</a:t>
            </a:r>
            <a:r>
              <a:rPr lang="zh-CN" altLang="en-US" sz="3600" dirty="0" smtClean="0">
                <a:latin typeface="思源黑体 CN" pitchFamily="34" charset="-122"/>
                <a:ea typeface="思源黑体 CN" pitchFamily="34" charset="-122"/>
              </a:rPr>
              <a:t>的应用方向</a:t>
            </a:r>
            <a:endParaRPr lang="en-US" altLang="zh-CN" sz="3600" dirty="0" smtClean="0">
              <a:latin typeface="思源黑体 CN" pitchFamily="34" charset="-122"/>
              <a:ea typeface="思源黑体 CN" pitchFamily="34" charset="-122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1103944814"/>
              </p:ext>
            </p:extLst>
          </p:nvPr>
        </p:nvGraphicFramePr>
        <p:xfrm>
          <a:off x="1524000" y="206084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85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nor\Documents\Tencent Files\719149206\FileRecv\64f4-imrkkfx09502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7"/>
            <a:ext cx="914400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80312" y="1266117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思源黑体 CN" pitchFamily="34" charset="-122"/>
                <a:ea typeface="思源黑体 CN" pitchFamily="34" charset="-122"/>
              </a:rPr>
              <a:t>通信领域</a:t>
            </a:r>
            <a:endParaRPr lang="en-US" altLang="zh-CN" sz="2800" b="1" dirty="0" smtClean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5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5b0988e595225.cdn.sohucs.com/images/20190317/1dd70030e1b44346b7c98579b2ec7b7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" y="1052736"/>
            <a:ext cx="914532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8224" y="566124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思源黑体 CN" pitchFamily="34" charset="-122"/>
                <a:ea typeface="思源黑体 CN" pitchFamily="34" charset="-122"/>
              </a:rPr>
              <a:t>视频图像处理</a:t>
            </a:r>
            <a:endParaRPr lang="en-US" altLang="zh-CN" sz="28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2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equ20190115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496"/>
            <a:ext cx="9144000" cy="532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94980" y="1268760"/>
            <a:ext cx="6820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思源黑体 CN" pitchFamily="34" charset="-122"/>
                <a:ea typeface="思源黑体 CN" pitchFamily="34" charset="-122"/>
              </a:rPr>
              <a:t>人</a:t>
            </a:r>
            <a:endParaRPr lang="en-US" altLang="zh-CN" sz="2800" b="1" dirty="0" smtClean="0">
              <a:solidFill>
                <a:schemeClr val="tx2">
                  <a:lumMod val="40000"/>
                  <a:lumOff val="60000"/>
                </a:schemeClr>
              </a:solidFill>
              <a:latin typeface="思源黑体 CN" pitchFamily="34" charset="-122"/>
              <a:ea typeface="思源黑体 CN" pitchFamily="34" charset="-122"/>
            </a:endParaRPr>
          </a:p>
          <a:p>
            <a:r>
              <a:rPr lang="zh-CN" altLang="en-US" sz="2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思源黑体 CN" pitchFamily="34" charset="-122"/>
                <a:ea typeface="思源黑体 CN" pitchFamily="34" charset="-122"/>
              </a:rPr>
              <a:t>工</a:t>
            </a:r>
            <a:endParaRPr lang="en-US" altLang="zh-CN" sz="2800" b="1" dirty="0" smtClean="0">
              <a:solidFill>
                <a:schemeClr val="tx2">
                  <a:lumMod val="40000"/>
                  <a:lumOff val="60000"/>
                </a:schemeClr>
              </a:solidFill>
              <a:latin typeface="思源黑体 CN" pitchFamily="34" charset="-122"/>
              <a:ea typeface="思源黑体 CN" pitchFamily="34" charset="-122"/>
            </a:endParaRPr>
          </a:p>
          <a:p>
            <a:r>
              <a:rPr lang="zh-CN" altLang="en-US" sz="2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思源黑体 CN" pitchFamily="34" charset="-122"/>
                <a:ea typeface="思源黑体 CN" pitchFamily="34" charset="-122"/>
              </a:rPr>
              <a:t>智</a:t>
            </a:r>
            <a:endParaRPr lang="en-US" altLang="zh-CN" sz="2800" b="1" dirty="0" smtClean="0">
              <a:solidFill>
                <a:schemeClr val="tx2">
                  <a:lumMod val="40000"/>
                  <a:lumOff val="60000"/>
                </a:schemeClr>
              </a:solidFill>
              <a:latin typeface="思源黑体 CN" pitchFamily="34" charset="-122"/>
              <a:ea typeface="思源黑体 CN" pitchFamily="34" charset="-122"/>
            </a:endParaRPr>
          </a:p>
          <a:p>
            <a:r>
              <a:rPr lang="zh-CN" altLang="en-US" sz="2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思源黑体 CN" pitchFamily="34" charset="-122"/>
                <a:ea typeface="思源黑体 CN" pitchFamily="34" charset="-122"/>
              </a:rPr>
              <a:t>能</a:t>
            </a:r>
            <a:endParaRPr lang="en-US" altLang="zh-CN" sz="2800" b="1" dirty="0" smtClean="0">
              <a:solidFill>
                <a:schemeClr val="tx2">
                  <a:lumMod val="40000"/>
                  <a:lumOff val="60000"/>
                </a:schemeClr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2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8304" y="1270501"/>
            <a:ext cx="169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思源黑体 CN" pitchFamily="34" charset="-122"/>
                <a:ea typeface="思源黑体 CN" pitchFamily="34" charset="-122"/>
              </a:rPr>
              <a:t>汽车</a:t>
            </a:r>
            <a:r>
              <a:rPr lang="zh-CN" alt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思源黑体 CN" pitchFamily="34" charset="-122"/>
                <a:ea typeface="思源黑体 CN" pitchFamily="34" charset="-122"/>
              </a:rPr>
              <a:t>驾驶</a:t>
            </a:r>
            <a:endParaRPr lang="en-US" altLang="zh-CN" sz="28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2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80312" y="5716343"/>
            <a:ext cx="168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思源黑体 CN" pitchFamily="34" charset="-122"/>
                <a:ea typeface="思源黑体 CN" pitchFamily="34" charset="-122"/>
              </a:rPr>
              <a:t>医疗设备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2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44000" cy="533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575" y="1248132"/>
            <a:ext cx="2472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思源黑体 CN" pitchFamily="34" charset="-122"/>
                <a:ea typeface="思源黑体 CN" pitchFamily="34" charset="-122"/>
              </a:rPr>
              <a:t>数字信号处理</a:t>
            </a:r>
            <a:endParaRPr lang="en-US" altLang="zh-CN" sz="2800" b="1" dirty="0" smtClean="0">
              <a:solidFill>
                <a:schemeClr val="tx2">
                  <a:lumMod val="20000"/>
                  <a:lumOff val="80000"/>
                </a:schemeClr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3" name="AutoShape 2" descr="http://img1.imgtn.bdimg.com/it/u=488995327,3775678350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1.imgtn.bdimg.com/it/u=488995327,3775678350&amp;fm=26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img1.imgtn.bdimg.com/it/u=488995327,3775678350&amp;fm=26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5b0988e595225.cdn.sohucs.com/images/20180912/9f517aa8be7741f3a3bd8d6c7de37b1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21"/>
            <a:ext cx="9144000" cy="531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27050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思源黑体 CN" pitchFamily="34" charset="-122"/>
                <a:ea typeface="思源黑体 CN" pitchFamily="34" charset="-122"/>
              </a:rPr>
              <a:t>IC</a:t>
            </a:r>
            <a:r>
              <a:rPr lang="zh-CN" altLang="en-US" sz="2800" b="1" dirty="0" smtClean="0">
                <a:latin typeface="思源黑体 CN" pitchFamily="34" charset="-122"/>
                <a:ea typeface="思源黑体 CN" pitchFamily="34" charset="-122"/>
              </a:rPr>
              <a:t>原型验证</a:t>
            </a:r>
            <a:endParaRPr lang="en-US" altLang="zh-CN" sz="2800" b="1" dirty="0" smtClean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2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277" y="198884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latin typeface="思源黑体 Light" pitchFamily="34" charset="-122"/>
                <a:ea typeface="思源黑体 Light" pitchFamily="34" charset="-122"/>
              </a:rPr>
              <a:t>国外企业</a:t>
            </a:r>
            <a:endParaRPr lang="zh-CN" altLang="en-US" sz="3000" dirty="0">
              <a:latin typeface="思源黑体 Light" pitchFamily="34" charset="-122"/>
              <a:ea typeface="思源黑体 Light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268760"/>
            <a:ext cx="459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思源黑体 CN" pitchFamily="34" charset="-122"/>
                <a:ea typeface="思源黑体 CN" pitchFamily="34" charset="-122"/>
              </a:rPr>
              <a:t>4.  </a:t>
            </a:r>
            <a:r>
              <a:rPr lang="zh-CN" altLang="en-US" sz="3200" dirty="0" smtClean="0">
                <a:latin typeface="思源黑体 CN" pitchFamily="34" charset="-122"/>
                <a:ea typeface="思源黑体 CN" pitchFamily="34" charset="-122"/>
              </a:rPr>
              <a:t>国内外</a:t>
            </a:r>
            <a:r>
              <a:rPr lang="en-US" altLang="zh-CN" sz="32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r>
              <a:rPr lang="zh-CN" altLang="en-US" sz="3200" dirty="0" smtClean="0">
                <a:latin typeface="思源黑体 CN" pitchFamily="34" charset="-122"/>
                <a:ea typeface="思源黑体 CN" pitchFamily="34" charset="-122"/>
              </a:rPr>
              <a:t>产业现状</a:t>
            </a:r>
            <a:endParaRPr lang="zh-CN" altLang="en-US" sz="3200" dirty="0">
              <a:latin typeface="思源黑体 CN" pitchFamily="34" charset="-122"/>
              <a:ea typeface="思源黑体 CN" pitchFamily="34" charset="-122"/>
            </a:endParaRPr>
          </a:p>
        </p:txBody>
      </p:sp>
      <p:pic>
        <p:nvPicPr>
          <p:cNvPr id="7" name="图片 6" descr="201279213817"/>
          <p:cNvPicPr/>
          <p:nvPr/>
        </p:nvPicPr>
        <p:blipFill>
          <a:blip r:embed="rId2"/>
          <a:stretch>
            <a:fillRect/>
          </a:stretch>
        </p:blipFill>
        <p:spPr>
          <a:xfrm>
            <a:off x="811941" y="2708920"/>
            <a:ext cx="3239770" cy="121348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5081902" y="2322839"/>
            <a:ext cx="3239770" cy="198564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5083514" y="4582339"/>
            <a:ext cx="3239770" cy="904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170" name="Picture 2" descr="C:\Users\ADMINI~1\AppData\Local\Temp\SNAGHTML1f3dbeb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0" y="4365104"/>
            <a:ext cx="2745611" cy="149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0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1153" y="141277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latin typeface="思源黑体 CN" pitchFamily="34" charset="-122"/>
                <a:ea typeface="思源黑体 CN" pitchFamily="34" charset="-122"/>
              </a:rPr>
              <a:t>主讲内容</a:t>
            </a:r>
            <a:endParaRPr lang="zh-CN" altLang="en-US" sz="4400" dirty="0">
              <a:latin typeface="思源黑体 CN" pitchFamily="34" charset="-122"/>
              <a:ea typeface="思源黑体 CN" pitchFamily="34" charset="-122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217503872"/>
              </p:ext>
            </p:extLst>
          </p:nvPr>
        </p:nvGraphicFramePr>
        <p:xfrm>
          <a:off x="1385646" y="2261096"/>
          <a:ext cx="6372708" cy="347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419" y="2582247"/>
            <a:ext cx="331440" cy="34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4F81BD"/>
                </a:solidFill>
                <a:latin typeface="思源黑体 CN" pitchFamily="34" charset="-122"/>
                <a:ea typeface="思源黑体 CN" pitchFamily="34" charset="-122"/>
                <a:cs typeface="阿里巴巴普惠体 Medium" pitchFamily="18" charset="-122"/>
              </a:rPr>
              <a:t>1.</a:t>
            </a:r>
            <a:endParaRPr lang="zh-CN" altLang="en-US" sz="2400" dirty="0">
              <a:solidFill>
                <a:srgbClr val="4F81BD"/>
              </a:solidFill>
              <a:latin typeface="思源黑体 CN" pitchFamily="34" charset="-122"/>
              <a:ea typeface="思源黑体 CN" pitchFamily="34" charset="-122"/>
              <a:cs typeface="阿里巴巴普惠体 Medium" pitchFamily="18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8658" y="3374335"/>
            <a:ext cx="441146" cy="34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4F81BD"/>
                </a:solidFill>
                <a:latin typeface="思源黑体 CN" pitchFamily="34" charset="-122"/>
                <a:ea typeface="思源黑体 CN" pitchFamily="34" charset="-122"/>
                <a:cs typeface="阿里巴巴普惠体 Medium" pitchFamily="18" charset="-122"/>
              </a:rPr>
              <a:t>2.</a:t>
            </a:r>
            <a:endParaRPr lang="zh-CN" altLang="en-US" sz="2400" dirty="0">
              <a:solidFill>
                <a:srgbClr val="4F81BD"/>
              </a:solidFill>
              <a:latin typeface="思源黑体 CN" pitchFamily="34" charset="-122"/>
              <a:ea typeface="思源黑体 CN" pitchFamily="34" charset="-122"/>
              <a:cs typeface="阿里巴巴普惠体 Medium" pitchFamily="18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8658" y="4176868"/>
            <a:ext cx="401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4F81BD"/>
                </a:solidFill>
                <a:latin typeface="思源黑体 CN" pitchFamily="34" charset="-122"/>
                <a:ea typeface="思源黑体 CN" pitchFamily="34" charset="-122"/>
              </a:rPr>
              <a:t>3</a:t>
            </a:r>
            <a:r>
              <a:rPr lang="en-US" altLang="zh-CN" sz="2400" dirty="0" smtClean="0">
                <a:solidFill>
                  <a:srgbClr val="4F81BD"/>
                </a:solidFill>
                <a:latin typeface="思源黑体 CN" pitchFamily="34" charset="-122"/>
                <a:ea typeface="思源黑体 CN" pitchFamily="34" charset="-122"/>
              </a:rPr>
              <a:t>.</a:t>
            </a:r>
            <a:endParaRPr lang="zh-CN" altLang="en-US" sz="2400" dirty="0">
              <a:solidFill>
                <a:srgbClr val="4F81BD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6459" y="4992191"/>
            <a:ext cx="4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4F81BD"/>
                </a:solidFill>
                <a:latin typeface="思源黑体 CN" pitchFamily="34" charset="-122"/>
                <a:ea typeface="思源黑体 CN" pitchFamily="34" charset="-122"/>
              </a:rPr>
              <a:t>4.</a:t>
            </a:r>
            <a:endParaRPr lang="zh-CN" altLang="en-US" sz="2400" dirty="0">
              <a:solidFill>
                <a:srgbClr val="4F81BD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76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latin typeface="思源黑体 Light" pitchFamily="34" charset="-122"/>
                <a:ea typeface="思源黑体 Light" pitchFamily="34" charset="-122"/>
              </a:rPr>
              <a:t>国内</a:t>
            </a:r>
            <a:r>
              <a:rPr lang="zh-CN" altLang="en-US" sz="3000" dirty="0" smtClean="0">
                <a:latin typeface="思源黑体 Light" pitchFamily="34" charset="-122"/>
                <a:ea typeface="思源黑体 Light" pitchFamily="34" charset="-122"/>
              </a:rPr>
              <a:t>企业</a:t>
            </a:r>
            <a:endParaRPr lang="zh-CN" altLang="en-US" sz="3000" dirty="0">
              <a:latin typeface="思源黑体 Light" pitchFamily="34" charset="-122"/>
              <a:ea typeface="思源黑体 Light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76872"/>
            <a:ext cx="16668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86397"/>
            <a:ext cx="2009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8" y="3447032"/>
            <a:ext cx="22479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72" y="3399408"/>
            <a:ext cx="287655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12" y="2090731"/>
            <a:ext cx="1512044" cy="100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485" y="4692004"/>
            <a:ext cx="23526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5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角圆角矩形 3"/>
          <p:cNvSpPr/>
          <p:nvPr/>
        </p:nvSpPr>
        <p:spPr>
          <a:xfrm>
            <a:off x="3239852" y="2529736"/>
            <a:ext cx="2664296" cy="720080"/>
          </a:xfrm>
          <a:prstGeom prst="round2Diag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谢谢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517" y="601433"/>
            <a:ext cx="449289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000" dirty="0">
                <a:latin typeface="思源黑体 Light" pitchFamily="34" charset="-122"/>
                <a:ea typeface="思源黑体 Light" pitchFamily="34" charset="-122"/>
              </a:rPr>
              <a:t>[</a:t>
            </a:r>
            <a:r>
              <a:rPr lang="zh-CN" altLang="en-US" sz="2000" dirty="0" smtClean="0">
                <a:latin typeface="思源黑体 Light" pitchFamily="34" charset="-122"/>
                <a:ea typeface="思源黑体 Light" pitchFamily="34" charset="-122"/>
              </a:rPr>
              <a:t>野火</a:t>
            </a:r>
            <a:r>
              <a:rPr lang="en-US" altLang="zh-CN" sz="2000" dirty="0">
                <a:latin typeface="思源黑体 Light" pitchFamily="34" charset="-122"/>
                <a:ea typeface="思源黑体 Light" pitchFamily="34" charset="-122"/>
              </a:rPr>
              <a:t>]《FPGA   Verilog</a:t>
            </a:r>
            <a:r>
              <a:rPr lang="zh-CN" altLang="en-US" sz="2000" dirty="0">
                <a:latin typeface="思源黑体 Light" pitchFamily="34" charset="-122"/>
                <a:ea typeface="思源黑体 Light" pitchFamily="34" charset="-122"/>
              </a:rPr>
              <a:t>开发实战指南</a:t>
            </a:r>
            <a:r>
              <a:rPr lang="en-US" altLang="zh-CN" sz="2000" dirty="0">
                <a:latin typeface="思源黑体 Light" pitchFamily="34" charset="-122"/>
                <a:ea typeface="思源黑体 Light" pitchFamily="34" charset="-122"/>
              </a:rPr>
              <a:t>》</a:t>
            </a:r>
            <a:endParaRPr lang="zh-CN" altLang="en-US" sz="2000" dirty="0">
              <a:latin typeface="思源黑体 Light" pitchFamily="34" charset="-122"/>
              <a:ea typeface="思源黑体 Light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7" y="4908114"/>
            <a:ext cx="1032156" cy="103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57" y="4919473"/>
            <a:ext cx="1001893" cy="102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3547" y="59260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思源黑体 Light" pitchFamily="34" charset="-122"/>
                <a:ea typeface="思源黑体 Light" pitchFamily="34" charset="-122"/>
              </a:rPr>
              <a:t>公众号</a:t>
            </a:r>
            <a:endParaRPr lang="zh-CN" altLang="en-US" sz="1400" dirty="0">
              <a:latin typeface="思源黑体 Light" pitchFamily="34" charset="-122"/>
              <a:ea typeface="思源黑体 Light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5997" y="59260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Light" pitchFamily="34" charset="-122"/>
                <a:ea typeface="思源黑体 Light" pitchFamily="34" charset="-122"/>
              </a:rPr>
              <a:t>淘宝店铺</a:t>
            </a:r>
          </a:p>
        </p:txBody>
      </p:sp>
    </p:spTree>
    <p:extLst>
      <p:ext uri="{BB962C8B-B14F-4D97-AF65-F5344CB8AC3E}">
        <p14:creationId xmlns:p14="http://schemas.microsoft.com/office/powerpoint/2010/main" val="23550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268760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600" dirty="0" smtClean="0">
                <a:latin typeface="思源黑体 CN" pitchFamily="34" charset="-122"/>
                <a:ea typeface="思源黑体 CN" pitchFamily="34" charset="-122"/>
              </a:rPr>
              <a:t>  </a:t>
            </a:r>
            <a:r>
              <a:rPr lang="en-US" altLang="zh-CN" sz="36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r>
              <a:rPr lang="zh-CN" altLang="en-US" sz="3600" dirty="0" smtClean="0">
                <a:latin typeface="思源黑体 CN" pitchFamily="34" charset="-122"/>
                <a:ea typeface="思源黑体 CN" pitchFamily="34" charset="-122"/>
              </a:rPr>
              <a:t>是什么</a:t>
            </a:r>
            <a:endParaRPr lang="en-US" altLang="zh-CN" sz="3600" dirty="0" smtClean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325" y="4077072"/>
            <a:ext cx="8784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20000">
              <a:lnSpc>
                <a:spcPct val="150000"/>
              </a:lnSpc>
            </a:pPr>
            <a:r>
              <a:rPr lang="en-US" altLang="zh-CN" sz="2400" dirty="0" smtClean="0">
                <a:latin typeface="思源黑体 Light" pitchFamily="34" charset="-122"/>
                <a:ea typeface="思源黑体 Light" pitchFamily="34" charset="-122"/>
              </a:rPr>
              <a:t>FPGA</a:t>
            </a:r>
            <a:r>
              <a:rPr lang="zh-CN" altLang="en-US" sz="2400" dirty="0">
                <a:latin typeface="思源黑体 Light" pitchFamily="34" charset="-122"/>
                <a:ea typeface="思源黑体 Light" pitchFamily="34" charset="-122"/>
              </a:rPr>
              <a:t>（</a:t>
            </a:r>
            <a:r>
              <a:rPr lang="en-US" altLang="zh-CN" sz="2400" dirty="0" smtClean="0">
                <a:latin typeface="思源黑体 Light" pitchFamily="34" charset="-122"/>
                <a:ea typeface="思源黑体 Light" pitchFamily="34" charset="-122"/>
              </a:rPr>
              <a:t>Field Programmable Gate Array</a:t>
            </a:r>
            <a:r>
              <a:rPr lang="zh-CN" altLang="en-US" sz="2400" dirty="0">
                <a:latin typeface="思源黑体 Light" pitchFamily="34" charset="-122"/>
                <a:ea typeface="思源黑体 Light" pitchFamily="34" charset="-122"/>
              </a:rPr>
              <a:t>， 简称 </a:t>
            </a:r>
            <a:r>
              <a:rPr lang="en-US" altLang="zh-CN" sz="2400" dirty="0">
                <a:latin typeface="思源黑体 Light" pitchFamily="34" charset="-122"/>
                <a:ea typeface="思源黑体 Light" pitchFamily="34" charset="-122"/>
              </a:rPr>
              <a:t>FPGA</a:t>
            </a:r>
            <a:r>
              <a:rPr lang="zh-CN" altLang="en-US" sz="2400" dirty="0">
                <a:latin typeface="思源黑体 Light" pitchFamily="34" charset="-122"/>
                <a:ea typeface="思源黑体 Light" pitchFamily="34" charset="-122"/>
              </a:rPr>
              <a:t>） ，译文：现场可编程门阵列，</a:t>
            </a:r>
            <a:r>
              <a:rPr lang="zh-CN" altLang="en-US" sz="2400" dirty="0" smtClean="0">
                <a:latin typeface="思源黑体 Light" pitchFamily="34" charset="-122"/>
                <a:ea typeface="思源黑体 Light" pitchFamily="34" charset="-122"/>
              </a:rPr>
              <a:t>一种以</a:t>
            </a:r>
            <a:r>
              <a:rPr lang="zh-CN" altLang="en-US" sz="2400" dirty="0">
                <a:latin typeface="思源黑体 Light" pitchFamily="34" charset="-122"/>
                <a:ea typeface="思源黑体 Light" pitchFamily="34" charset="-122"/>
              </a:rPr>
              <a:t>数字电路为主的集成</a:t>
            </a:r>
            <a:r>
              <a:rPr lang="zh-CN" altLang="en-US" sz="2400" dirty="0" smtClean="0">
                <a:latin typeface="思源黑体 Light" pitchFamily="34" charset="-122"/>
                <a:ea typeface="思源黑体 Light" pitchFamily="34" charset="-122"/>
              </a:rPr>
              <a:t>芯片，属于</a:t>
            </a:r>
            <a:r>
              <a:rPr lang="zh-CN" altLang="en-US" sz="2400" dirty="0">
                <a:latin typeface="思源黑体 Light" pitchFamily="34" charset="-122"/>
                <a:ea typeface="思源黑体 Light" pitchFamily="34" charset="-122"/>
              </a:rPr>
              <a:t>可编程逻辑器件 </a:t>
            </a:r>
            <a:r>
              <a:rPr lang="en-US" altLang="zh-CN" sz="2400" dirty="0">
                <a:latin typeface="思源黑体 Light" pitchFamily="34" charset="-122"/>
                <a:ea typeface="思源黑体 Light" pitchFamily="34" charset="-122"/>
              </a:rPr>
              <a:t>PLD</a:t>
            </a:r>
            <a:r>
              <a:rPr lang="zh-CN" altLang="en-US" sz="2400" dirty="0">
                <a:latin typeface="思源黑体 Light" pitchFamily="34" charset="-122"/>
                <a:ea typeface="思源黑体 Light" pitchFamily="34" charset="-122"/>
              </a:rPr>
              <a:t>（ </a:t>
            </a:r>
            <a:r>
              <a:rPr lang="en-US" altLang="zh-CN" sz="2400" dirty="0">
                <a:latin typeface="思源黑体 Light" pitchFamily="34" charset="-122"/>
                <a:ea typeface="思源黑体 Light" pitchFamily="34" charset="-122"/>
              </a:rPr>
              <a:t>Programmable Logic Device</a:t>
            </a:r>
            <a:r>
              <a:rPr lang="zh-CN" altLang="en-US" sz="2400" dirty="0">
                <a:latin typeface="思源黑体 Light" pitchFamily="34" charset="-122"/>
                <a:ea typeface="思源黑体 Light" pitchFamily="34" charset="-122"/>
              </a:rPr>
              <a:t>） 的一种。 </a:t>
            </a:r>
            <a:endParaRPr lang="en-US" altLang="zh-CN" sz="2400" dirty="0" smtClean="0">
              <a:latin typeface="思源黑体 Light" pitchFamily="34" charset="-122"/>
              <a:ea typeface="思源黑体 Light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200833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latin typeface="思源黑体 Light" pitchFamily="34" charset="-122"/>
                <a:ea typeface="思源黑体 Light" pitchFamily="34" charset="-122"/>
              </a:rPr>
              <a:t>名词解释</a:t>
            </a:r>
            <a:endParaRPr lang="zh-CN" altLang="en-US" sz="3000" dirty="0">
              <a:latin typeface="思源黑体 Light" pitchFamily="34" charset="-122"/>
              <a:ea typeface="思源黑体 Light" pitchFamily="34" charset="-122"/>
            </a:endParaRPr>
          </a:p>
        </p:txBody>
      </p:sp>
      <p:pic>
        <p:nvPicPr>
          <p:cNvPr id="1026" name="Picture 2" descr="C:\Users\ADMINI~1\AppData\Local\Temp\SNAGHTML297f78c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32" y="1556792"/>
            <a:ext cx="5181124" cy="241708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0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179" y="126876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latin typeface="思源黑体 Light" pitchFamily="34" charset="-122"/>
                <a:ea typeface="思源黑体 Light" pitchFamily="34" charset="-122"/>
              </a:rPr>
              <a:t>发展历程</a:t>
            </a:r>
            <a:endParaRPr lang="zh-CN" altLang="en-US" sz="3000" dirty="0">
              <a:latin typeface="思源黑体 Light" pitchFamily="34" charset="-122"/>
              <a:ea typeface="思源黑体 Light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5" y="2420888"/>
            <a:ext cx="8415144" cy="261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4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179" y="126876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latin typeface="思源黑体 Light" pitchFamily="34" charset="-122"/>
                <a:ea typeface="思源黑体 Light" pitchFamily="34" charset="-122"/>
              </a:rPr>
              <a:t>发展历程</a:t>
            </a:r>
            <a:endParaRPr lang="zh-CN" altLang="en-US" sz="3000" dirty="0">
              <a:latin typeface="思源黑体 Light" pitchFamily="34" charset="-122"/>
              <a:ea typeface="思源黑体 Light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44" y="1916832"/>
            <a:ext cx="617220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179" y="126876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latin typeface="思源黑体 Light" pitchFamily="34" charset="-122"/>
                <a:ea typeface="思源黑体 Light" pitchFamily="34" charset="-122"/>
              </a:rPr>
              <a:t>发展历程</a:t>
            </a:r>
            <a:endParaRPr lang="zh-CN" altLang="en-US" sz="3000" dirty="0">
              <a:latin typeface="思源黑体 Light" pitchFamily="34" charset="-122"/>
              <a:ea typeface="思源黑体 Light" pitchFamily="34" charset="-122"/>
            </a:endParaRPr>
          </a:p>
        </p:txBody>
      </p:sp>
      <p:pic>
        <p:nvPicPr>
          <p:cNvPr id="6" name="图片 5" descr="C:\Users\ADMINI~1\AppData\Local\Temp\SNAGHTML15d597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47491"/>
            <a:ext cx="3239770" cy="34277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95536" y="1837056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思源黑体 Light" pitchFamily="34" charset="-122"/>
                <a:ea typeface="思源黑体 Light" pitchFamily="34" charset="-122"/>
              </a:rPr>
              <a:t>PLA</a:t>
            </a:r>
            <a:r>
              <a:rPr lang="zh-CN" altLang="en-US" dirty="0" smtClean="0">
                <a:latin typeface="思源黑体 Light" pitchFamily="34" charset="-122"/>
                <a:ea typeface="思源黑体 Light" pitchFamily="34" charset="-122"/>
              </a:rPr>
              <a:t>内部结构</a:t>
            </a:r>
            <a:endParaRPr lang="zh-CN" altLang="en-US" dirty="0">
              <a:latin typeface="思源黑体 Light" pitchFamily="34" charset="-122"/>
              <a:ea typeface="思源黑体 Light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85139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思源黑体 Light" pitchFamily="34" charset="-122"/>
                <a:ea typeface="思源黑体 Light" pitchFamily="34" charset="-122"/>
              </a:rPr>
              <a:t>PROM</a:t>
            </a:r>
            <a:r>
              <a:rPr lang="zh-CN" altLang="en-US" dirty="0" smtClean="0">
                <a:latin typeface="思源黑体 Light" pitchFamily="34" charset="-122"/>
                <a:ea typeface="思源黑体 Light" pitchFamily="34" charset="-122"/>
              </a:rPr>
              <a:t>内部结构</a:t>
            </a:r>
          </a:p>
        </p:txBody>
      </p:sp>
      <p:pic>
        <p:nvPicPr>
          <p:cNvPr id="11" name="图片 10" descr="C:\Users\ADMINI~1\AppData\Local\Temp\SNAGHTML15a38f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264" y="2247491"/>
            <a:ext cx="3239770" cy="3928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521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179" y="126876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latin typeface="思源黑体 Light" pitchFamily="34" charset="-122"/>
                <a:ea typeface="思源黑体 Light" pitchFamily="34" charset="-122"/>
              </a:rPr>
              <a:t>发展历程</a:t>
            </a:r>
            <a:endParaRPr lang="zh-CN" altLang="en-US" sz="3000" dirty="0">
              <a:latin typeface="思源黑体 Light" pitchFamily="34" charset="-122"/>
              <a:ea typeface="思源黑体 Light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3008" y="183705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思源黑体 Light" pitchFamily="34" charset="-122"/>
                <a:ea typeface="思源黑体 Light" pitchFamily="34" charset="-122"/>
              </a:rPr>
              <a:t>GAL</a:t>
            </a:r>
            <a:r>
              <a:rPr lang="zh-CN" altLang="en-US" dirty="0" smtClean="0">
                <a:latin typeface="思源黑体 Light" pitchFamily="34" charset="-122"/>
                <a:ea typeface="思源黑体 Light" pitchFamily="34" charset="-122"/>
              </a:rPr>
              <a:t>内部结构</a:t>
            </a:r>
            <a:endParaRPr lang="zh-CN" altLang="en-US" dirty="0">
              <a:latin typeface="思源黑体 Light" pitchFamily="34" charset="-122"/>
              <a:ea typeface="思源黑体 Light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157" y="1848888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思源黑体 Light" pitchFamily="34" charset="-122"/>
                <a:ea typeface="思源黑体 Light" pitchFamily="34" charset="-122"/>
              </a:rPr>
              <a:t>PAL</a:t>
            </a:r>
            <a:r>
              <a:rPr lang="zh-CN" altLang="en-US" dirty="0" smtClean="0">
                <a:latin typeface="思源黑体 Light" pitchFamily="34" charset="-122"/>
                <a:ea typeface="思源黑体 Light" pitchFamily="34" charset="-122"/>
              </a:rPr>
              <a:t>内部结构</a:t>
            </a: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3419475" cy="24244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040" y="2348880"/>
            <a:ext cx="2952328" cy="360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188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179" y="126876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latin typeface="思源黑体 Light" pitchFamily="34" charset="-122"/>
                <a:ea typeface="思源黑体 Light" pitchFamily="34" charset="-122"/>
              </a:rPr>
              <a:t>发展历程</a:t>
            </a:r>
            <a:endParaRPr lang="zh-CN" altLang="en-US" sz="3000" dirty="0">
              <a:latin typeface="思源黑体 Light" pitchFamily="34" charset="-122"/>
              <a:ea typeface="思源黑体 Light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837056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思源黑体 Light" pitchFamily="34" charset="-122"/>
                <a:ea typeface="思源黑体 Light" pitchFamily="34" charset="-122"/>
              </a:rPr>
              <a:t>CPLD</a:t>
            </a:r>
            <a:r>
              <a:rPr lang="zh-CN" altLang="en-US" dirty="0" smtClean="0">
                <a:latin typeface="思源黑体 Light" pitchFamily="34" charset="-122"/>
                <a:ea typeface="思源黑体 Light" pitchFamily="34" charset="-122"/>
              </a:rPr>
              <a:t>内部结构</a:t>
            </a:r>
            <a:endParaRPr lang="zh-CN" altLang="en-US" dirty="0">
              <a:latin typeface="思源黑体 Light" pitchFamily="34" charset="-122"/>
              <a:ea typeface="思源黑体 Light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7962" y="182275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思源黑体 Light" pitchFamily="34" charset="-122"/>
                <a:ea typeface="思源黑体 Light" pitchFamily="34" charset="-122"/>
              </a:rPr>
              <a:t>FPGA</a:t>
            </a:r>
            <a:r>
              <a:rPr lang="zh-CN" altLang="en-US" dirty="0" smtClean="0">
                <a:latin typeface="思源黑体 Light" pitchFamily="34" charset="-122"/>
                <a:ea typeface="思源黑体 Light" pitchFamily="34" charset="-122"/>
              </a:rPr>
              <a:t>内部结构</a:t>
            </a:r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926381" y="2658244"/>
            <a:ext cx="3599815" cy="25723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755576" y="2420888"/>
            <a:ext cx="3419475" cy="33991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52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400" y="460004"/>
            <a:ext cx="11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FPGA</a:t>
            </a:r>
          </a:p>
          <a:p>
            <a:r>
              <a:rPr lang="zh-CN" altLang="en-US" dirty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视</a:t>
            </a:r>
            <a:r>
              <a:rPr lang="zh-CN" altLang="en-US" dirty="0" smtClean="0">
                <a:solidFill>
                  <a:schemeClr val="bg1"/>
                </a:solidFill>
                <a:latin typeface="思源黑体 CN" pitchFamily="34" charset="-122"/>
                <a:ea typeface="思源黑体 CN" pitchFamily="34" charset="-122"/>
              </a:rPr>
              <a:t>频教程</a:t>
            </a:r>
            <a:endParaRPr lang="zh-CN" altLang="en-US" dirty="0">
              <a:solidFill>
                <a:schemeClr val="bg1"/>
              </a:solidFill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918" y="460003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思源黑体 CN" pitchFamily="34" charset="-122"/>
                <a:ea typeface="思源黑体 CN" pitchFamily="34" charset="-122"/>
              </a:rPr>
              <a:t>初识</a:t>
            </a:r>
            <a:r>
              <a:rPr lang="en-US" altLang="zh-CN" sz="2800" dirty="0" smtClean="0">
                <a:latin typeface="思源黑体 CN" pitchFamily="34" charset="-122"/>
                <a:ea typeface="思源黑体 CN" pitchFamily="34" charset="-122"/>
              </a:rPr>
              <a:t>FPGA</a:t>
            </a:r>
            <a:endParaRPr lang="zh-CN" altLang="en-US" sz="2800" dirty="0">
              <a:latin typeface="思源黑体 CN" pitchFamily="34" charset="-122"/>
              <a:ea typeface="思源黑体 CN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157" y="126876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思源黑体 Light" pitchFamily="34" charset="-122"/>
                <a:ea typeface="思源黑体 Light" pitchFamily="34" charset="-122"/>
              </a:rPr>
              <a:t>FPGA</a:t>
            </a:r>
            <a:r>
              <a:rPr lang="zh-CN" altLang="en-US" dirty="0" smtClean="0">
                <a:latin typeface="思源黑体 Light" pitchFamily="34" charset="-122"/>
                <a:ea typeface="思源黑体 Light" pitchFamily="34" charset="-122"/>
              </a:rPr>
              <a:t>与</a:t>
            </a:r>
            <a:r>
              <a:rPr lang="en-US" altLang="zh-CN" dirty="0" smtClean="0">
                <a:latin typeface="思源黑体 Light" pitchFamily="34" charset="-122"/>
                <a:ea typeface="思源黑体 Light" pitchFamily="34" charset="-122"/>
              </a:rPr>
              <a:t>CPLD</a:t>
            </a:r>
            <a:r>
              <a:rPr lang="zh-CN" altLang="en-US" dirty="0" smtClean="0">
                <a:latin typeface="思源黑体 Light" pitchFamily="34" charset="-122"/>
                <a:ea typeface="思源黑体 Light" pitchFamily="34" charset="-122"/>
              </a:rPr>
              <a:t>性能比较</a:t>
            </a:r>
          </a:p>
        </p:txBody>
      </p:sp>
      <p:pic>
        <p:nvPicPr>
          <p:cNvPr id="11" name="图片 10" descr="C:\Users\ADMINI~1\AppData\Local\Temp\SNAGHTML1536dfb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759450" cy="4298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63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思源黑体 Light" pitchFamily="34" charset="-122"/>
            <a:ea typeface="思源黑体 Light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3426</TotalTime>
  <Words>314</Words>
  <Application>Microsoft Office PowerPoint</Application>
  <PresentationFormat>全屏显示(4:3)</PresentationFormat>
  <Paragraphs>120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137</cp:revision>
  <dcterms:modified xsi:type="dcterms:W3CDTF">2020-04-24T00:45:20Z</dcterms:modified>
</cp:coreProperties>
</file>